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diagrams/data40.xml" ContentType="application/vnd.openxmlformats-officedocument.drawingml.diagramData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</p:sldMasterIdLst>
  <p:notesMasterIdLst>
    <p:notesMasterId r:id="rId32"/>
  </p:notesMasterIdLst>
  <p:sldIdLst>
    <p:sldId id="256" r:id="rId2"/>
    <p:sldId id="291" r:id="rId3"/>
    <p:sldId id="275" r:id="rId4"/>
    <p:sldId id="286" r:id="rId5"/>
    <p:sldId id="266" r:id="rId6"/>
    <p:sldId id="265" r:id="rId7"/>
    <p:sldId id="267" r:id="rId8"/>
    <p:sldId id="269" r:id="rId9"/>
    <p:sldId id="292" r:id="rId10"/>
    <p:sldId id="294" r:id="rId11"/>
    <p:sldId id="263" r:id="rId12"/>
    <p:sldId id="273" r:id="rId13"/>
    <p:sldId id="262" r:id="rId14"/>
    <p:sldId id="272" r:id="rId15"/>
    <p:sldId id="270" r:id="rId16"/>
    <p:sldId id="290" r:id="rId17"/>
    <p:sldId id="274" r:id="rId18"/>
    <p:sldId id="268" r:id="rId19"/>
    <p:sldId id="276" r:id="rId20"/>
    <p:sldId id="277" r:id="rId21"/>
    <p:sldId id="278" r:id="rId22"/>
    <p:sldId id="279" r:id="rId23"/>
    <p:sldId id="288" r:id="rId24"/>
    <p:sldId id="283" r:id="rId25"/>
    <p:sldId id="284" r:id="rId26"/>
    <p:sldId id="287" r:id="rId27"/>
    <p:sldId id="285" r:id="rId28"/>
    <p:sldId id="261" r:id="rId29"/>
    <p:sldId id="258" r:id="rId30"/>
    <p:sldId id="259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21"/>
    <p:restoredTop sz="94722"/>
  </p:normalViewPr>
  <p:slideViewPr>
    <p:cSldViewPr snapToGrid="0" snapToObjects="1">
      <p:cViewPr varScale="1">
        <p:scale>
          <a:sx n="114" d="100"/>
          <a:sy n="114" d="100"/>
        </p:scale>
        <p:origin x="192" y="8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diagrams/_rels/data3.xml.rels><?xml version="1.0" encoding="UTF-8" standalone="yes"?>
<Relationships xmlns="http://schemas.openxmlformats.org/package/2006/relationships"><Relationship Id="rId1" Type="http://schemas.openxmlformats.org/officeDocument/2006/relationships/hyperlink" Target="https://github.com/fivethirtyeight/uber-tlc-foil-response" TargetMode="External"/></Relationships>
</file>

<file path=ppt/diagrams/_rels/data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0.png"/><Relationship Id="rId13" Type="http://schemas.openxmlformats.org/officeDocument/2006/relationships/image" Target="../media/image38.png"/><Relationship Id="rId3" Type="http://schemas.openxmlformats.org/officeDocument/2006/relationships/image" Target="../media/image28.png"/><Relationship Id="rId7" Type="http://schemas.openxmlformats.org/officeDocument/2006/relationships/image" Target="../media/image320.png"/><Relationship Id="rId12" Type="http://schemas.openxmlformats.org/officeDocument/2006/relationships/image" Target="../media/image37.png"/><Relationship Id="rId2" Type="http://schemas.openxmlformats.org/officeDocument/2006/relationships/image" Target="../media/image27.png"/><Relationship Id="rId16" Type="http://schemas.openxmlformats.org/officeDocument/2006/relationships/image" Target="../media/image41.png"/><Relationship Id="rId1" Type="http://schemas.openxmlformats.org/officeDocument/2006/relationships/image" Target="../media/image260.png"/><Relationship Id="rId6" Type="http://schemas.openxmlformats.org/officeDocument/2006/relationships/image" Target="../media/image310.png"/><Relationship Id="rId11" Type="http://schemas.openxmlformats.org/officeDocument/2006/relationships/image" Target="../media/image360.png"/><Relationship Id="rId5" Type="http://schemas.openxmlformats.org/officeDocument/2006/relationships/image" Target="../media/image300.png"/><Relationship Id="rId15" Type="http://schemas.openxmlformats.org/officeDocument/2006/relationships/image" Target="../media/image40.png"/><Relationship Id="rId10" Type="http://schemas.openxmlformats.org/officeDocument/2006/relationships/image" Target="../media/image350.png"/><Relationship Id="rId4" Type="http://schemas.openxmlformats.org/officeDocument/2006/relationships/image" Target="../media/image290.png"/><Relationship Id="rId9" Type="http://schemas.openxmlformats.org/officeDocument/2006/relationships/image" Target="../media/image340.png"/><Relationship Id="rId14" Type="http://schemas.openxmlformats.org/officeDocument/2006/relationships/image" Target="../media/image39.png"/></Relationships>
</file>

<file path=ppt/diagrams/_rels/drawing3.xml.rels><?xml version="1.0" encoding="UTF-8" standalone="yes"?>
<Relationships xmlns="http://schemas.openxmlformats.org/package/2006/relationships"><Relationship Id="rId1" Type="http://schemas.openxmlformats.org/officeDocument/2006/relationships/hyperlink" Target="https://github.com/fivethirtyeight/uber-tlc-foil-response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0BABF7B-9A05-4D8B-962D-C79DF5AFA5F2}" type="doc">
      <dgm:prSet loTypeId="urn:microsoft.com/office/officeart/2005/8/layout/list1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ECB18243-56DF-43BC-948C-521B773A1917}">
      <dgm:prSet/>
      <dgm:spPr/>
      <dgm:t>
        <a:bodyPr/>
        <a:lstStyle/>
        <a:p>
          <a:r>
            <a:rPr lang="en-US"/>
            <a:t>Problem definition</a:t>
          </a:r>
        </a:p>
      </dgm:t>
    </dgm:pt>
    <dgm:pt modelId="{136DDD3C-5EB5-45D0-97CD-C30D5DB9EBC5}" type="parTrans" cxnId="{8CB53885-1D7D-4462-9364-2EE07EE80FBE}">
      <dgm:prSet/>
      <dgm:spPr/>
      <dgm:t>
        <a:bodyPr/>
        <a:lstStyle/>
        <a:p>
          <a:endParaRPr lang="en-US"/>
        </a:p>
      </dgm:t>
    </dgm:pt>
    <dgm:pt modelId="{C64E70CB-3B88-4FDE-9D94-EB533EF1136E}" type="sibTrans" cxnId="{8CB53885-1D7D-4462-9364-2EE07EE80FBE}">
      <dgm:prSet/>
      <dgm:spPr/>
      <dgm:t>
        <a:bodyPr/>
        <a:lstStyle/>
        <a:p>
          <a:endParaRPr lang="en-US"/>
        </a:p>
      </dgm:t>
    </dgm:pt>
    <dgm:pt modelId="{94187DC9-5454-4DBE-A50D-B7E9D6C29802}">
      <dgm:prSet/>
      <dgm:spPr/>
      <dgm:t>
        <a:bodyPr/>
        <a:lstStyle/>
        <a:p>
          <a:r>
            <a:rPr lang="en-US"/>
            <a:t>Mathematical breakdown of problem</a:t>
          </a:r>
        </a:p>
      </dgm:t>
    </dgm:pt>
    <dgm:pt modelId="{CCB2246F-CBCE-4373-9066-F34C70265D6E}" type="parTrans" cxnId="{A6141AEB-0A90-429C-AFCF-4BDE674ADCA7}">
      <dgm:prSet/>
      <dgm:spPr/>
      <dgm:t>
        <a:bodyPr/>
        <a:lstStyle/>
        <a:p>
          <a:endParaRPr lang="en-US"/>
        </a:p>
      </dgm:t>
    </dgm:pt>
    <dgm:pt modelId="{9DAE6CBC-C868-4AFC-9171-EAA8E4E55048}" type="sibTrans" cxnId="{A6141AEB-0A90-429C-AFCF-4BDE674ADCA7}">
      <dgm:prSet/>
      <dgm:spPr/>
      <dgm:t>
        <a:bodyPr/>
        <a:lstStyle/>
        <a:p>
          <a:endParaRPr lang="en-US"/>
        </a:p>
      </dgm:t>
    </dgm:pt>
    <dgm:pt modelId="{4148F59F-8AFF-4337-A018-0584DA640A15}">
      <dgm:prSet/>
      <dgm:spPr/>
      <dgm:t>
        <a:bodyPr/>
        <a:lstStyle/>
        <a:p>
          <a:r>
            <a:rPr lang="en-US"/>
            <a:t>Anticipatory planner – mathematical background</a:t>
          </a:r>
        </a:p>
      </dgm:t>
    </dgm:pt>
    <dgm:pt modelId="{44F4466E-F20A-4E7A-997E-DAE79C4EC0E3}" type="parTrans" cxnId="{E0550788-1383-45BA-B3B2-718FAA070173}">
      <dgm:prSet/>
      <dgm:spPr/>
      <dgm:t>
        <a:bodyPr/>
        <a:lstStyle/>
        <a:p>
          <a:endParaRPr lang="en-US"/>
        </a:p>
      </dgm:t>
    </dgm:pt>
    <dgm:pt modelId="{108EEA59-9A4B-4838-9DEB-942F3C0AD3EB}" type="sibTrans" cxnId="{E0550788-1383-45BA-B3B2-718FAA070173}">
      <dgm:prSet/>
      <dgm:spPr/>
      <dgm:t>
        <a:bodyPr/>
        <a:lstStyle/>
        <a:p>
          <a:endParaRPr lang="en-US"/>
        </a:p>
      </dgm:t>
    </dgm:pt>
    <dgm:pt modelId="{0CB9755D-8E69-446F-A8CD-F767B0276DAD}">
      <dgm:prSet/>
      <dgm:spPr/>
      <dgm:t>
        <a:bodyPr/>
        <a:lstStyle/>
        <a:p>
          <a:r>
            <a:rPr lang="en-US"/>
            <a:t>Example – uber , Manhattan</a:t>
          </a:r>
        </a:p>
      </dgm:t>
    </dgm:pt>
    <dgm:pt modelId="{F9B789AF-5D9F-4642-B8D8-A4F37BF068D4}" type="parTrans" cxnId="{1E4E1B37-2B3C-48DF-AEB8-3BEDC585CF0A}">
      <dgm:prSet/>
      <dgm:spPr/>
      <dgm:t>
        <a:bodyPr/>
        <a:lstStyle/>
        <a:p>
          <a:endParaRPr lang="en-US"/>
        </a:p>
      </dgm:t>
    </dgm:pt>
    <dgm:pt modelId="{93CBE0FE-DE88-43C9-837B-62F895C92F5F}" type="sibTrans" cxnId="{1E4E1B37-2B3C-48DF-AEB8-3BEDC585CF0A}">
      <dgm:prSet/>
      <dgm:spPr/>
      <dgm:t>
        <a:bodyPr/>
        <a:lstStyle/>
        <a:p>
          <a:endParaRPr lang="en-US"/>
        </a:p>
      </dgm:t>
    </dgm:pt>
    <dgm:pt modelId="{E9C80086-4A02-4D4A-B5E4-4B3055FC2019}">
      <dgm:prSet/>
      <dgm:spPr/>
      <dgm:t>
        <a:bodyPr/>
        <a:lstStyle/>
        <a:p>
          <a:r>
            <a:rPr lang="en-US"/>
            <a:t>Data analysis</a:t>
          </a:r>
        </a:p>
      </dgm:t>
    </dgm:pt>
    <dgm:pt modelId="{DCA46AD2-48B6-47AD-B68F-E7056F994C5A}" type="parTrans" cxnId="{73C80FBA-B8D4-4286-9C29-23AE26AC9238}">
      <dgm:prSet/>
      <dgm:spPr/>
      <dgm:t>
        <a:bodyPr/>
        <a:lstStyle/>
        <a:p>
          <a:endParaRPr lang="en-US"/>
        </a:p>
      </dgm:t>
    </dgm:pt>
    <dgm:pt modelId="{9EADF77F-A820-49A2-A76A-4EBA4B342AB0}" type="sibTrans" cxnId="{73C80FBA-B8D4-4286-9C29-23AE26AC9238}">
      <dgm:prSet/>
      <dgm:spPr/>
      <dgm:t>
        <a:bodyPr/>
        <a:lstStyle/>
        <a:p>
          <a:endParaRPr lang="en-US"/>
        </a:p>
      </dgm:t>
    </dgm:pt>
    <dgm:pt modelId="{33450143-3CA7-489D-AC2E-9BD0CB02DA40}">
      <dgm:prSet/>
      <dgm:spPr/>
      <dgm:t>
        <a:bodyPr/>
        <a:lstStyle/>
        <a:p>
          <a:r>
            <a:rPr lang="en-US"/>
            <a:t>Probability function</a:t>
          </a:r>
        </a:p>
      </dgm:t>
    </dgm:pt>
    <dgm:pt modelId="{9CB19EB8-176A-48CB-BBB3-0D995D90114C}" type="parTrans" cxnId="{ED5C8E58-7233-4FF2-9C62-CF073DE42BA1}">
      <dgm:prSet/>
      <dgm:spPr/>
      <dgm:t>
        <a:bodyPr/>
        <a:lstStyle/>
        <a:p>
          <a:endParaRPr lang="en-US"/>
        </a:p>
      </dgm:t>
    </dgm:pt>
    <dgm:pt modelId="{19EE3604-38AC-41AA-B85A-92117F089386}" type="sibTrans" cxnId="{ED5C8E58-7233-4FF2-9C62-CF073DE42BA1}">
      <dgm:prSet/>
      <dgm:spPr/>
      <dgm:t>
        <a:bodyPr/>
        <a:lstStyle/>
        <a:p>
          <a:endParaRPr lang="en-US"/>
        </a:p>
      </dgm:t>
    </dgm:pt>
    <dgm:pt modelId="{1465C374-DFA4-411C-AB34-B474CD9D44CF}">
      <dgm:prSet/>
      <dgm:spPr/>
      <dgm:t>
        <a:bodyPr/>
        <a:lstStyle/>
        <a:p>
          <a:r>
            <a:rPr lang="en-US"/>
            <a:t>Deterministic problem solvers</a:t>
          </a:r>
        </a:p>
      </dgm:t>
    </dgm:pt>
    <dgm:pt modelId="{00708100-4A3E-4A95-8E03-0DE9CDC027D4}" type="parTrans" cxnId="{2750B61C-E453-4298-B79C-44E1930C0E5A}">
      <dgm:prSet/>
      <dgm:spPr/>
      <dgm:t>
        <a:bodyPr/>
        <a:lstStyle/>
        <a:p>
          <a:endParaRPr lang="en-US"/>
        </a:p>
      </dgm:t>
    </dgm:pt>
    <dgm:pt modelId="{04A0DD77-00C8-4CDD-93B9-36EB2F697062}" type="sibTrans" cxnId="{2750B61C-E453-4298-B79C-44E1930C0E5A}">
      <dgm:prSet/>
      <dgm:spPr/>
      <dgm:t>
        <a:bodyPr/>
        <a:lstStyle/>
        <a:p>
          <a:endParaRPr lang="en-US"/>
        </a:p>
      </dgm:t>
    </dgm:pt>
    <dgm:pt modelId="{3F800BBD-2718-4555-89B9-7A9E3533D3AF}">
      <dgm:prSet/>
      <dgm:spPr/>
      <dgm:t>
        <a:bodyPr/>
        <a:lstStyle/>
        <a:p>
          <a:r>
            <a:rPr lang="en-US"/>
            <a:t>Anticipatory algorithm </a:t>
          </a:r>
        </a:p>
      </dgm:t>
    </dgm:pt>
    <dgm:pt modelId="{62FD3FD7-F865-43A1-8F3C-07306E28039A}" type="parTrans" cxnId="{871477BC-0BB3-408A-87B1-412DF884DBED}">
      <dgm:prSet/>
      <dgm:spPr/>
      <dgm:t>
        <a:bodyPr/>
        <a:lstStyle/>
        <a:p>
          <a:endParaRPr lang="en-US"/>
        </a:p>
      </dgm:t>
    </dgm:pt>
    <dgm:pt modelId="{8DA776D5-2228-4F21-8340-B5A8EB230BAD}" type="sibTrans" cxnId="{871477BC-0BB3-408A-87B1-412DF884DBED}">
      <dgm:prSet/>
      <dgm:spPr/>
      <dgm:t>
        <a:bodyPr/>
        <a:lstStyle/>
        <a:p>
          <a:endParaRPr lang="en-US"/>
        </a:p>
      </dgm:t>
    </dgm:pt>
    <dgm:pt modelId="{3A1AEFDA-EDFF-45E2-8E04-4AECAEFD2B57}">
      <dgm:prSet/>
      <dgm:spPr/>
      <dgm:t>
        <a:bodyPr/>
        <a:lstStyle/>
        <a:p>
          <a:r>
            <a:rPr lang="en-US"/>
            <a:t>Results</a:t>
          </a:r>
        </a:p>
      </dgm:t>
    </dgm:pt>
    <dgm:pt modelId="{4D5A38D0-3EA1-4905-B65E-5D49F5979EDA}" type="parTrans" cxnId="{60207252-A055-43EB-ADA3-89A5EA471367}">
      <dgm:prSet/>
      <dgm:spPr/>
      <dgm:t>
        <a:bodyPr/>
        <a:lstStyle/>
        <a:p>
          <a:endParaRPr lang="en-US"/>
        </a:p>
      </dgm:t>
    </dgm:pt>
    <dgm:pt modelId="{113526A3-5C59-4DAC-B6C3-F41345A661A1}" type="sibTrans" cxnId="{60207252-A055-43EB-ADA3-89A5EA471367}">
      <dgm:prSet/>
      <dgm:spPr/>
      <dgm:t>
        <a:bodyPr/>
        <a:lstStyle/>
        <a:p>
          <a:endParaRPr lang="en-US"/>
        </a:p>
      </dgm:t>
    </dgm:pt>
    <dgm:pt modelId="{01407830-675D-4C71-8988-9C7A2993D302}">
      <dgm:prSet/>
      <dgm:spPr/>
      <dgm:t>
        <a:bodyPr/>
        <a:lstStyle/>
        <a:p>
          <a:r>
            <a:rPr lang="en-US" dirty="0"/>
            <a:t>Future work</a:t>
          </a:r>
        </a:p>
      </dgm:t>
    </dgm:pt>
    <dgm:pt modelId="{CA7EAE5E-7002-4210-8B52-E61FE197DE40}" type="parTrans" cxnId="{19036A05-FA67-44E0-9116-735D83786D98}">
      <dgm:prSet/>
      <dgm:spPr/>
      <dgm:t>
        <a:bodyPr/>
        <a:lstStyle/>
        <a:p>
          <a:endParaRPr lang="en-US"/>
        </a:p>
      </dgm:t>
    </dgm:pt>
    <dgm:pt modelId="{D479A20A-FB8E-42A4-B9A1-22842AC3CD3B}" type="sibTrans" cxnId="{19036A05-FA67-44E0-9116-735D83786D98}">
      <dgm:prSet/>
      <dgm:spPr/>
      <dgm:t>
        <a:bodyPr/>
        <a:lstStyle/>
        <a:p>
          <a:endParaRPr lang="en-US"/>
        </a:p>
      </dgm:t>
    </dgm:pt>
    <dgm:pt modelId="{AA92111E-E2B2-7644-8698-772A032715C4}">
      <dgm:prSet/>
      <dgm:spPr/>
      <dgm:t>
        <a:bodyPr/>
        <a:lstStyle/>
        <a:p>
          <a:r>
            <a:rPr lang="en-US" dirty="0"/>
            <a:t>Summary</a:t>
          </a:r>
        </a:p>
      </dgm:t>
    </dgm:pt>
    <dgm:pt modelId="{BF354ABA-5DF3-9046-9CC6-FAB46C5470A2}" type="parTrans" cxnId="{C9C9FF42-4710-A443-9614-207DD972A9BC}">
      <dgm:prSet/>
      <dgm:spPr/>
      <dgm:t>
        <a:bodyPr/>
        <a:lstStyle/>
        <a:p>
          <a:endParaRPr lang="en-US"/>
        </a:p>
      </dgm:t>
    </dgm:pt>
    <dgm:pt modelId="{2BF792F3-1BC5-3B47-9964-D24178E66126}" type="sibTrans" cxnId="{C9C9FF42-4710-A443-9614-207DD972A9BC}">
      <dgm:prSet/>
      <dgm:spPr/>
      <dgm:t>
        <a:bodyPr/>
        <a:lstStyle/>
        <a:p>
          <a:endParaRPr lang="en-US"/>
        </a:p>
      </dgm:t>
    </dgm:pt>
    <dgm:pt modelId="{02A94410-024C-BF40-A891-E4DA593F37EF}" type="pres">
      <dgm:prSet presAssocID="{70BABF7B-9A05-4D8B-962D-C79DF5AFA5F2}" presName="linear" presStyleCnt="0">
        <dgm:presLayoutVars>
          <dgm:dir/>
          <dgm:animLvl val="lvl"/>
          <dgm:resizeHandles val="exact"/>
        </dgm:presLayoutVars>
      </dgm:prSet>
      <dgm:spPr/>
    </dgm:pt>
    <dgm:pt modelId="{5D5CA2D3-5EDC-3147-A3A7-02EE1F0A2237}" type="pres">
      <dgm:prSet presAssocID="{ECB18243-56DF-43BC-948C-521B773A1917}" presName="parentLin" presStyleCnt="0"/>
      <dgm:spPr/>
    </dgm:pt>
    <dgm:pt modelId="{4FB43CAC-756D-2741-B03B-3F74FA074673}" type="pres">
      <dgm:prSet presAssocID="{ECB18243-56DF-43BC-948C-521B773A1917}" presName="parentLeftMargin" presStyleLbl="node1" presStyleIdx="0" presStyleCnt="6"/>
      <dgm:spPr/>
    </dgm:pt>
    <dgm:pt modelId="{7A244633-DE84-494D-BEEE-375391FA0306}" type="pres">
      <dgm:prSet presAssocID="{ECB18243-56DF-43BC-948C-521B773A1917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B582E1CB-27E2-704D-83D7-9C0EAF6CE5AB}" type="pres">
      <dgm:prSet presAssocID="{ECB18243-56DF-43BC-948C-521B773A1917}" presName="negativeSpace" presStyleCnt="0"/>
      <dgm:spPr/>
    </dgm:pt>
    <dgm:pt modelId="{403D18A9-22DF-ED46-8696-53949AEC7513}" type="pres">
      <dgm:prSet presAssocID="{ECB18243-56DF-43BC-948C-521B773A1917}" presName="childText" presStyleLbl="conFgAcc1" presStyleIdx="0" presStyleCnt="6">
        <dgm:presLayoutVars>
          <dgm:bulletEnabled val="1"/>
        </dgm:presLayoutVars>
      </dgm:prSet>
      <dgm:spPr/>
    </dgm:pt>
    <dgm:pt modelId="{20A6D314-23A1-0746-8136-855DDBBA2213}" type="pres">
      <dgm:prSet presAssocID="{C64E70CB-3B88-4FDE-9D94-EB533EF1136E}" presName="spaceBetweenRectangles" presStyleCnt="0"/>
      <dgm:spPr/>
    </dgm:pt>
    <dgm:pt modelId="{5D0362D8-8ADA-0245-B76F-73583F35143E}" type="pres">
      <dgm:prSet presAssocID="{94187DC9-5454-4DBE-A50D-B7E9D6C29802}" presName="parentLin" presStyleCnt="0"/>
      <dgm:spPr/>
    </dgm:pt>
    <dgm:pt modelId="{4BA16218-D741-9243-9788-85AD6A0F5CCC}" type="pres">
      <dgm:prSet presAssocID="{94187DC9-5454-4DBE-A50D-B7E9D6C29802}" presName="parentLeftMargin" presStyleLbl="node1" presStyleIdx="0" presStyleCnt="6"/>
      <dgm:spPr/>
    </dgm:pt>
    <dgm:pt modelId="{63E78213-BE73-154C-8B95-3FC8ED660C72}" type="pres">
      <dgm:prSet presAssocID="{94187DC9-5454-4DBE-A50D-B7E9D6C29802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9BD84097-8032-754E-A7A4-6D27F9C1257E}" type="pres">
      <dgm:prSet presAssocID="{94187DC9-5454-4DBE-A50D-B7E9D6C29802}" presName="negativeSpace" presStyleCnt="0"/>
      <dgm:spPr/>
    </dgm:pt>
    <dgm:pt modelId="{BED1E481-973E-F440-8CF0-1622B4EA4046}" type="pres">
      <dgm:prSet presAssocID="{94187DC9-5454-4DBE-A50D-B7E9D6C29802}" presName="childText" presStyleLbl="conFgAcc1" presStyleIdx="1" presStyleCnt="6">
        <dgm:presLayoutVars>
          <dgm:bulletEnabled val="1"/>
        </dgm:presLayoutVars>
      </dgm:prSet>
      <dgm:spPr/>
    </dgm:pt>
    <dgm:pt modelId="{00A071EB-3E50-D04C-996F-6616B44F33DD}" type="pres">
      <dgm:prSet presAssocID="{9DAE6CBC-C868-4AFC-9171-EAA8E4E55048}" presName="spaceBetweenRectangles" presStyleCnt="0"/>
      <dgm:spPr/>
    </dgm:pt>
    <dgm:pt modelId="{5E29AC3B-33C6-714D-9FA6-A105FCB18752}" type="pres">
      <dgm:prSet presAssocID="{4148F59F-8AFF-4337-A018-0584DA640A15}" presName="parentLin" presStyleCnt="0"/>
      <dgm:spPr/>
    </dgm:pt>
    <dgm:pt modelId="{AE6C8FFC-B13C-2549-9C5C-C898B6037241}" type="pres">
      <dgm:prSet presAssocID="{4148F59F-8AFF-4337-A018-0584DA640A15}" presName="parentLeftMargin" presStyleLbl="node1" presStyleIdx="1" presStyleCnt="6"/>
      <dgm:spPr/>
    </dgm:pt>
    <dgm:pt modelId="{F169F731-087F-1B4D-8A17-4FD65B32C0DB}" type="pres">
      <dgm:prSet presAssocID="{4148F59F-8AFF-4337-A018-0584DA640A15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00A9A473-FD18-0F44-88C0-5774165FAC41}" type="pres">
      <dgm:prSet presAssocID="{4148F59F-8AFF-4337-A018-0584DA640A15}" presName="negativeSpace" presStyleCnt="0"/>
      <dgm:spPr/>
    </dgm:pt>
    <dgm:pt modelId="{E7F14AC2-6222-9F45-B0B4-F8C0C29EE3EE}" type="pres">
      <dgm:prSet presAssocID="{4148F59F-8AFF-4337-A018-0584DA640A15}" presName="childText" presStyleLbl="conFgAcc1" presStyleIdx="2" presStyleCnt="6">
        <dgm:presLayoutVars>
          <dgm:bulletEnabled val="1"/>
        </dgm:presLayoutVars>
      </dgm:prSet>
      <dgm:spPr/>
    </dgm:pt>
    <dgm:pt modelId="{1703234B-1C0F-944F-AD97-01DA066651C7}" type="pres">
      <dgm:prSet presAssocID="{108EEA59-9A4B-4838-9DEB-942F3C0AD3EB}" presName="spaceBetweenRectangles" presStyleCnt="0"/>
      <dgm:spPr/>
    </dgm:pt>
    <dgm:pt modelId="{9A26A9CB-0556-B542-BB96-E1ACD1CDC9A8}" type="pres">
      <dgm:prSet presAssocID="{0CB9755D-8E69-446F-A8CD-F767B0276DAD}" presName="parentLin" presStyleCnt="0"/>
      <dgm:spPr/>
    </dgm:pt>
    <dgm:pt modelId="{AB04A4B2-3604-644E-BD2A-EB32F7D72CE7}" type="pres">
      <dgm:prSet presAssocID="{0CB9755D-8E69-446F-A8CD-F767B0276DAD}" presName="parentLeftMargin" presStyleLbl="node1" presStyleIdx="2" presStyleCnt="6"/>
      <dgm:spPr/>
    </dgm:pt>
    <dgm:pt modelId="{8FDD6F84-FAA3-D846-AEA3-08F30882F4B6}" type="pres">
      <dgm:prSet presAssocID="{0CB9755D-8E69-446F-A8CD-F767B0276DAD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35A12A09-7B94-CA4E-95F4-99736871C30E}" type="pres">
      <dgm:prSet presAssocID="{0CB9755D-8E69-446F-A8CD-F767B0276DAD}" presName="negativeSpace" presStyleCnt="0"/>
      <dgm:spPr/>
    </dgm:pt>
    <dgm:pt modelId="{74A2CEC1-C938-0A41-83D0-3D28ED602248}" type="pres">
      <dgm:prSet presAssocID="{0CB9755D-8E69-446F-A8CD-F767B0276DAD}" presName="childText" presStyleLbl="conFgAcc1" presStyleIdx="3" presStyleCnt="6">
        <dgm:presLayoutVars>
          <dgm:bulletEnabled val="1"/>
        </dgm:presLayoutVars>
      </dgm:prSet>
      <dgm:spPr/>
    </dgm:pt>
    <dgm:pt modelId="{D6205F1F-8204-A74E-921F-1A23FFEA3156}" type="pres">
      <dgm:prSet presAssocID="{93CBE0FE-DE88-43C9-837B-62F895C92F5F}" presName="spaceBetweenRectangles" presStyleCnt="0"/>
      <dgm:spPr/>
    </dgm:pt>
    <dgm:pt modelId="{C48D415D-6D0F-7D47-842A-2C8CDF7C7BD2}" type="pres">
      <dgm:prSet presAssocID="{01407830-675D-4C71-8988-9C7A2993D302}" presName="parentLin" presStyleCnt="0"/>
      <dgm:spPr/>
    </dgm:pt>
    <dgm:pt modelId="{0BE3E375-82F4-A74F-A236-B329EDAA55B7}" type="pres">
      <dgm:prSet presAssocID="{01407830-675D-4C71-8988-9C7A2993D302}" presName="parentLeftMargin" presStyleLbl="node1" presStyleIdx="3" presStyleCnt="6"/>
      <dgm:spPr/>
    </dgm:pt>
    <dgm:pt modelId="{C16E48BE-B29A-3241-A3DC-20510D8F2516}" type="pres">
      <dgm:prSet presAssocID="{01407830-675D-4C71-8988-9C7A2993D302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A61984BD-C186-8649-89BF-4B3E9F7557B0}" type="pres">
      <dgm:prSet presAssocID="{01407830-675D-4C71-8988-9C7A2993D302}" presName="negativeSpace" presStyleCnt="0"/>
      <dgm:spPr/>
    </dgm:pt>
    <dgm:pt modelId="{9D9CA0FB-C660-3640-95F5-82665156925F}" type="pres">
      <dgm:prSet presAssocID="{01407830-675D-4C71-8988-9C7A2993D302}" presName="childText" presStyleLbl="conFgAcc1" presStyleIdx="4" presStyleCnt="6">
        <dgm:presLayoutVars>
          <dgm:bulletEnabled val="1"/>
        </dgm:presLayoutVars>
      </dgm:prSet>
      <dgm:spPr/>
    </dgm:pt>
    <dgm:pt modelId="{81B2A493-423B-FE41-B1F4-D5E5CA807BC8}" type="pres">
      <dgm:prSet presAssocID="{D479A20A-FB8E-42A4-B9A1-22842AC3CD3B}" presName="spaceBetweenRectangles" presStyleCnt="0"/>
      <dgm:spPr/>
    </dgm:pt>
    <dgm:pt modelId="{74522FB9-523F-534A-BAB2-28E0012E1FDE}" type="pres">
      <dgm:prSet presAssocID="{AA92111E-E2B2-7644-8698-772A032715C4}" presName="parentLin" presStyleCnt="0"/>
      <dgm:spPr/>
    </dgm:pt>
    <dgm:pt modelId="{81FD6BD1-0062-8643-A7AF-C714A2527CBA}" type="pres">
      <dgm:prSet presAssocID="{AA92111E-E2B2-7644-8698-772A032715C4}" presName="parentLeftMargin" presStyleLbl="node1" presStyleIdx="4" presStyleCnt="6"/>
      <dgm:spPr/>
    </dgm:pt>
    <dgm:pt modelId="{1116CDAE-D5DD-7F4D-8E24-12FBF40271A7}" type="pres">
      <dgm:prSet presAssocID="{AA92111E-E2B2-7644-8698-772A032715C4}" presName="parentText" presStyleLbl="node1" presStyleIdx="5" presStyleCnt="6">
        <dgm:presLayoutVars>
          <dgm:chMax val="0"/>
          <dgm:bulletEnabled val="1"/>
        </dgm:presLayoutVars>
      </dgm:prSet>
      <dgm:spPr/>
    </dgm:pt>
    <dgm:pt modelId="{2DC62F46-1601-574D-9ACA-391A76D9F547}" type="pres">
      <dgm:prSet presAssocID="{AA92111E-E2B2-7644-8698-772A032715C4}" presName="negativeSpace" presStyleCnt="0"/>
      <dgm:spPr/>
    </dgm:pt>
    <dgm:pt modelId="{51DF9BE0-B58A-BF44-9517-01966E62F3B2}" type="pres">
      <dgm:prSet presAssocID="{AA92111E-E2B2-7644-8698-772A032715C4}" presName="childText" presStyleLbl="conFgAcc1" presStyleIdx="5" presStyleCnt="6">
        <dgm:presLayoutVars>
          <dgm:bulletEnabled val="1"/>
        </dgm:presLayoutVars>
      </dgm:prSet>
      <dgm:spPr/>
    </dgm:pt>
  </dgm:ptLst>
  <dgm:cxnLst>
    <dgm:cxn modelId="{83394200-3D98-AE44-88FC-A88F76991BE6}" type="presOf" srcId="{3A1AEFDA-EDFF-45E2-8E04-4AECAEFD2B57}" destId="{74A2CEC1-C938-0A41-83D0-3D28ED602248}" srcOrd="0" destOrd="4" presId="urn:microsoft.com/office/officeart/2005/8/layout/list1"/>
    <dgm:cxn modelId="{19036A05-FA67-44E0-9116-735D83786D98}" srcId="{70BABF7B-9A05-4D8B-962D-C79DF5AFA5F2}" destId="{01407830-675D-4C71-8988-9C7A2993D302}" srcOrd="4" destOrd="0" parTransId="{CA7EAE5E-7002-4210-8B52-E61FE197DE40}" sibTransId="{D479A20A-FB8E-42A4-B9A1-22842AC3CD3B}"/>
    <dgm:cxn modelId="{EEEF010C-C271-9F41-807A-7587B27DCEA4}" type="presOf" srcId="{70BABF7B-9A05-4D8B-962D-C79DF5AFA5F2}" destId="{02A94410-024C-BF40-A891-E4DA593F37EF}" srcOrd="0" destOrd="0" presId="urn:microsoft.com/office/officeart/2005/8/layout/list1"/>
    <dgm:cxn modelId="{44C8F50E-482D-2F42-BC7B-849CCBA9CDD9}" type="presOf" srcId="{AA92111E-E2B2-7644-8698-772A032715C4}" destId="{1116CDAE-D5DD-7F4D-8E24-12FBF40271A7}" srcOrd="1" destOrd="0" presId="urn:microsoft.com/office/officeart/2005/8/layout/list1"/>
    <dgm:cxn modelId="{CCBE8317-984E-6645-A1DC-F2EA72DB5CFA}" type="presOf" srcId="{0CB9755D-8E69-446F-A8CD-F767B0276DAD}" destId="{8FDD6F84-FAA3-D846-AEA3-08F30882F4B6}" srcOrd="1" destOrd="0" presId="urn:microsoft.com/office/officeart/2005/8/layout/list1"/>
    <dgm:cxn modelId="{2750B61C-E453-4298-B79C-44E1930C0E5A}" srcId="{0CB9755D-8E69-446F-A8CD-F767B0276DAD}" destId="{1465C374-DFA4-411C-AB34-B474CD9D44CF}" srcOrd="2" destOrd="0" parTransId="{00708100-4A3E-4A95-8E03-0DE9CDC027D4}" sibTransId="{04A0DD77-00C8-4CDD-93B9-36EB2F697062}"/>
    <dgm:cxn modelId="{21DC5620-2AB4-754F-B2F9-41C5D483A32D}" type="presOf" srcId="{01407830-675D-4C71-8988-9C7A2993D302}" destId="{0BE3E375-82F4-A74F-A236-B329EDAA55B7}" srcOrd="0" destOrd="0" presId="urn:microsoft.com/office/officeart/2005/8/layout/list1"/>
    <dgm:cxn modelId="{38776320-868B-7B4B-B65A-17380973E7DA}" type="presOf" srcId="{ECB18243-56DF-43BC-948C-521B773A1917}" destId="{7A244633-DE84-494D-BEEE-375391FA0306}" srcOrd="1" destOrd="0" presId="urn:microsoft.com/office/officeart/2005/8/layout/list1"/>
    <dgm:cxn modelId="{1E4E1B37-2B3C-48DF-AEB8-3BEDC585CF0A}" srcId="{70BABF7B-9A05-4D8B-962D-C79DF5AFA5F2}" destId="{0CB9755D-8E69-446F-A8CD-F767B0276DAD}" srcOrd="3" destOrd="0" parTransId="{F9B789AF-5D9F-4642-B8D8-A4F37BF068D4}" sibTransId="{93CBE0FE-DE88-43C9-837B-62F895C92F5F}"/>
    <dgm:cxn modelId="{C3344141-0F67-064B-B6A7-BA73648C73C9}" type="presOf" srcId="{E9C80086-4A02-4D4A-B5E4-4B3055FC2019}" destId="{74A2CEC1-C938-0A41-83D0-3D28ED602248}" srcOrd="0" destOrd="0" presId="urn:microsoft.com/office/officeart/2005/8/layout/list1"/>
    <dgm:cxn modelId="{C9C9FF42-4710-A443-9614-207DD972A9BC}" srcId="{70BABF7B-9A05-4D8B-962D-C79DF5AFA5F2}" destId="{AA92111E-E2B2-7644-8698-772A032715C4}" srcOrd="5" destOrd="0" parTransId="{BF354ABA-5DF3-9046-9CC6-FAB46C5470A2}" sibTransId="{2BF792F3-1BC5-3B47-9964-D24178E66126}"/>
    <dgm:cxn modelId="{60207252-A055-43EB-ADA3-89A5EA471367}" srcId="{0CB9755D-8E69-446F-A8CD-F767B0276DAD}" destId="{3A1AEFDA-EDFF-45E2-8E04-4AECAEFD2B57}" srcOrd="4" destOrd="0" parTransId="{4D5A38D0-3EA1-4905-B65E-5D49F5979EDA}" sibTransId="{113526A3-5C59-4DAC-B6C3-F41345A661A1}"/>
    <dgm:cxn modelId="{ED5C8E58-7233-4FF2-9C62-CF073DE42BA1}" srcId="{0CB9755D-8E69-446F-A8CD-F767B0276DAD}" destId="{33450143-3CA7-489D-AC2E-9BD0CB02DA40}" srcOrd="1" destOrd="0" parTransId="{9CB19EB8-176A-48CB-BBB3-0D995D90114C}" sibTransId="{19EE3604-38AC-41AA-B85A-92117F089386}"/>
    <dgm:cxn modelId="{3F26F267-591C-7844-A4E3-8215A190F33A}" type="presOf" srcId="{AA92111E-E2B2-7644-8698-772A032715C4}" destId="{81FD6BD1-0062-8643-A7AF-C714A2527CBA}" srcOrd="0" destOrd="0" presId="urn:microsoft.com/office/officeart/2005/8/layout/list1"/>
    <dgm:cxn modelId="{86C1C683-8EC9-1A41-B78E-6B9447F9806B}" type="presOf" srcId="{01407830-675D-4C71-8988-9C7A2993D302}" destId="{C16E48BE-B29A-3241-A3DC-20510D8F2516}" srcOrd="1" destOrd="0" presId="urn:microsoft.com/office/officeart/2005/8/layout/list1"/>
    <dgm:cxn modelId="{A779F683-D22E-7349-BDC4-A1381BA7C023}" type="presOf" srcId="{94187DC9-5454-4DBE-A50D-B7E9D6C29802}" destId="{63E78213-BE73-154C-8B95-3FC8ED660C72}" srcOrd="1" destOrd="0" presId="urn:microsoft.com/office/officeart/2005/8/layout/list1"/>
    <dgm:cxn modelId="{8CB53885-1D7D-4462-9364-2EE07EE80FBE}" srcId="{70BABF7B-9A05-4D8B-962D-C79DF5AFA5F2}" destId="{ECB18243-56DF-43BC-948C-521B773A1917}" srcOrd="0" destOrd="0" parTransId="{136DDD3C-5EB5-45D0-97CD-C30D5DB9EBC5}" sibTransId="{C64E70CB-3B88-4FDE-9D94-EB533EF1136E}"/>
    <dgm:cxn modelId="{E0550788-1383-45BA-B3B2-718FAA070173}" srcId="{70BABF7B-9A05-4D8B-962D-C79DF5AFA5F2}" destId="{4148F59F-8AFF-4337-A018-0584DA640A15}" srcOrd="2" destOrd="0" parTransId="{44F4466E-F20A-4E7A-997E-DAE79C4EC0E3}" sibTransId="{108EEA59-9A4B-4838-9DEB-942F3C0AD3EB}"/>
    <dgm:cxn modelId="{73C80FBA-B8D4-4286-9C29-23AE26AC9238}" srcId="{0CB9755D-8E69-446F-A8CD-F767B0276DAD}" destId="{E9C80086-4A02-4D4A-B5E4-4B3055FC2019}" srcOrd="0" destOrd="0" parTransId="{DCA46AD2-48B6-47AD-B68F-E7056F994C5A}" sibTransId="{9EADF77F-A820-49A2-A76A-4EBA4B342AB0}"/>
    <dgm:cxn modelId="{871477BC-0BB3-408A-87B1-412DF884DBED}" srcId="{0CB9755D-8E69-446F-A8CD-F767B0276DAD}" destId="{3F800BBD-2718-4555-89B9-7A9E3533D3AF}" srcOrd="3" destOrd="0" parTransId="{62FD3FD7-F865-43A1-8F3C-07306E28039A}" sibTransId="{8DA776D5-2228-4F21-8340-B5A8EB230BAD}"/>
    <dgm:cxn modelId="{EA2BAABE-A9F4-0744-A457-B69476871F88}" type="presOf" srcId="{33450143-3CA7-489D-AC2E-9BD0CB02DA40}" destId="{74A2CEC1-C938-0A41-83D0-3D28ED602248}" srcOrd="0" destOrd="1" presId="urn:microsoft.com/office/officeart/2005/8/layout/list1"/>
    <dgm:cxn modelId="{FD9963CC-1DD3-9841-A228-045D531BFB75}" type="presOf" srcId="{4148F59F-8AFF-4337-A018-0584DA640A15}" destId="{AE6C8FFC-B13C-2549-9C5C-C898B6037241}" srcOrd="0" destOrd="0" presId="urn:microsoft.com/office/officeart/2005/8/layout/list1"/>
    <dgm:cxn modelId="{668F64D5-0D2D-484D-B583-6B1C99DDC8FA}" type="presOf" srcId="{94187DC9-5454-4DBE-A50D-B7E9D6C29802}" destId="{4BA16218-D741-9243-9788-85AD6A0F5CCC}" srcOrd="0" destOrd="0" presId="urn:microsoft.com/office/officeart/2005/8/layout/list1"/>
    <dgm:cxn modelId="{5E5B5ED7-4C0B-F645-8D62-C60E6CD460EA}" type="presOf" srcId="{4148F59F-8AFF-4337-A018-0584DA640A15}" destId="{F169F731-087F-1B4D-8A17-4FD65B32C0DB}" srcOrd="1" destOrd="0" presId="urn:microsoft.com/office/officeart/2005/8/layout/list1"/>
    <dgm:cxn modelId="{D5EB3FDF-670C-9944-992A-29DB28514974}" type="presOf" srcId="{ECB18243-56DF-43BC-948C-521B773A1917}" destId="{4FB43CAC-756D-2741-B03B-3F74FA074673}" srcOrd="0" destOrd="0" presId="urn:microsoft.com/office/officeart/2005/8/layout/list1"/>
    <dgm:cxn modelId="{A0B08AE1-CC21-D847-9033-5F2D334DD25B}" type="presOf" srcId="{0CB9755D-8E69-446F-A8CD-F767B0276DAD}" destId="{AB04A4B2-3604-644E-BD2A-EB32F7D72CE7}" srcOrd="0" destOrd="0" presId="urn:microsoft.com/office/officeart/2005/8/layout/list1"/>
    <dgm:cxn modelId="{7DAD4EE5-7950-844A-988C-5F23B0B1A8B1}" type="presOf" srcId="{3F800BBD-2718-4555-89B9-7A9E3533D3AF}" destId="{74A2CEC1-C938-0A41-83D0-3D28ED602248}" srcOrd="0" destOrd="3" presId="urn:microsoft.com/office/officeart/2005/8/layout/list1"/>
    <dgm:cxn modelId="{A6141AEB-0A90-429C-AFCF-4BDE674ADCA7}" srcId="{70BABF7B-9A05-4D8B-962D-C79DF5AFA5F2}" destId="{94187DC9-5454-4DBE-A50D-B7E9D6C29802}" srcOrd="1" destOrd="0" parTransId="{CCB2246F-CBCE-4373-9066-F34C70265D6E}" sibTransId="{9DAE6CBC-C868-4AFC-9171-EAA8E4E55048}"/>
    <dgm:cxn modelId="{9463FEF0-600E-2247-876E-2E204C9453D8}" type="presOf" srcId="{1465C374-DFA4-411C-AB34-B474CD9D44CF}" destId="{74A2CEC1-C938-0A41-83D0-3D28ED602248}" srcOrd="0" destOrd="2" presId="urn:microsoft.com/office/officeart/2005/8/layout/list1"/>
    <dgm:cxn modelId="{DAA751A9-4BD9-D442-8A54-900FE1082D3A}" type="presParOf" srcId="{02A94410-024C-BF40-A891-E4DA593F37EF}" destId="{5D5CA2D3-5EDC-3147-A3A7-02EE1F0A2237}" srcOrd="0" destOrd="0" presId="urn:microsoft.com/office/officeart/2005/8/layout/list1"/>
    <dgm:cxn modelId="{34DF035B-74AA-694C-A461-FEB439EDE8D3}" type="presParOf" srcId="{5D5CA2D3-5EDC-3147-A3A7-02EE1F0A2237}" destId="{4FB43CAC-756D-2741-B03B-3F74FA074673}" srcOrd="0" destOrd="0" presId="urn:microsoft.com/office/officeart/2005/8/layout/list1"/>
    <dgm:cxn modelId="{4F135058-4EE8-7142-BE0A-8F29F4C7585B}" type="presParOf" srcId="{5D5CA2D3-5EDC-3147-A3A7-02EE1F0A2237}" destId="{7A244633-DE84-494D-BEEE-375391FA0306}" srcOrd="1" destOrd="0" presId="urn:microsoft.com/office/officeart/2005/8/layout/list1"/>
    <dgm:cxn modelId="{05ED5CDF-6D7A-0947-847A-189E95ACEB83}" type="presParOf" srcId="{02A94410-024C-BF40-A891-E4DA593F37EF}" destId="{B582E1CB-27E2-704D-83D7-9C0EAF6CE5AB}" srcOrd="1" destOrd="0" presId="urn:microsoft.com/office/officeart/2005/8/layout/list1"/>
    <dgm:cxn modelId="{1051BCE7-BDC9-364D-9519-74BA9D4A9C29}" type="presParOf" srcId="{02A94410-024C-BF40-A891-E4DA593F37EF}" destId="{403D18A9-22DF-ED46-8696-53949AEC7513}" srcOrd="2" destOrd="0" presId="urn:microsoft.com/office/officeart/2005/8/layout/list1"/>
    <dgm:cxn modelId="{A8E1D81A-403A-D844-B200-C407F5FB2D1E}" type="presParOf" srcId="{02A94410-024C-BF40-A891-E4DA593F37EF}" destId="{20A6D314-23A1-0746-8136-855DDBBA2213}" srcOrd="3" destOrd="0" presId="urn:microsoft.com/office/officeart/2005/8/layout/list1"/>
    <dgm:cxn modelId="{ED055F23-6D51-824C-9DED-28C83F66D6B9}" type="presParOf" srcId="{02A94410-024C-BF40-A891-E4DA593F37EF}" destId="{5D0362D8-8ADA-0245-B76F-73583F35143E}" srcOrd="4" destOrd="0" presId="urn:microsoft.com/office/officeart/2005/8/layout/list1"/>
    <dgm:cxn modelId="{5E07E839-8BBC-7943-9D34-1EEA9F420588}" type="presParOf" srcId="{5D0362D8-8ADA-0245-B76F-73583F35143E}" destId="{4BA16218-D741-9243-9788-85AD6A0F5CCC}" srcOrd="0" destOrd="0" presId="urn:microsoft.com/office/officeart/2005/8/layout/list1"/>
    <dgm:cxn modelId="{4BD10E97-BF99-7647-B660-26F21E79FC62}" type="presParOf" srcId="{5D0362D8-8ADA-0245-B76F-73583F35143E}" destId="{63E78213-BE73-154C-8B95-3FC8ED660C72}" srcOrd="1" destOrd="0" presId="urn:microsoft.com/office/officeart/2005/8/layout/list1"/>
    <dgm:cxn modelId="{B4348D8D-CE1E-F249-BF32-A8594C74AFEC}" type="presParOf" srcId="{02A94410-024C-BF40-A891-E4DA593F37EF}" destId="{9BD84097-8032-754E-A7A4-6D27F9C1257E}" srcOrd="5" destOrd="0" presId="urn:microsoft.com/office/officeart/2005/8/layout/list1"/>
    <dgm:cxn modelId="{BFA93D1D-BD11-E24C-B3F8-1C838296ED41}" type="presParOf" srcId="{02A94410-024C-BF40-A891-E4DA593F37EF}" destId="{BED1E481-973E-F440-8CF0-1622B4EA4046}" srcOrd="6" destOrd="0" presId="urn:microsoft.com/office/officeart/2005/8/layout/list1"/>
    <dgm:cxn modelId="{B23746B9-31ED-324B-899E-F21CB0BC2128}" type="presParOf" srcId="{02A94410-024C-BF40-A891-E4DA593F37EF}" destId="{00A071EB-3E50-D04C-996F-6616B44F33DD}" srcOrd="7" destOrd="0" presId="urn:microsoft.com/office/officeart/2005/8/layout/list1"/>
    <dgm:cxn modelId="{31688301-3A31-EE41-9F9D-96BACDC2AC60}" type="presParOf" srcId="{02A94410-024C-BF40-A891-E4DA593F37EF}" destId="{5E29AC3B-33C6-714D-9FA6-A105FCB18752}" srcOrd="8" destOrd="0" presId="urn:microsoft.com/office/officeart/2005/8/layout/list1"/>
    <dgm:cxn modelId="{571B6A49-134F-0146-86F3-FB0335D8DF2E}" type="presParOf" srcId="{5E29AC3B-33C6-714D-9FA6-A105FCB18752}" destId="{AE6C8FFC-B13C-2549-9C5C-C898B6037241}" srcOrd="0" destOrd="0" presId="urn:microsoft.com/office/officeart/2005/8/layout/list1"/>
    <dgm:cxn modelId="{396BD4EC-63E4-1747-95FF-698E2AAE9063}" type="presParOf" srcId="{5E29AC3B-33C6-714D-9FA6-A105FCB18752}" destId="{F169F731-087F-1B4D-8A17-4FD65B32C0DB}" srcOrd="1" destOrd="0" presId="urn:microsoft.com/office/officeart/2005/8/layout/list1"/>
    <dgm:cxn modelId="{B5043E39-A6C6-BB4B-BB04-9F86FDE51D4C}" type="presParOf" srcId="{02A94410-024C-BF40-A891-E4DA593F37EF}" destId="{00A9A473-FD18-0F44-88C0-5774165FAC41}" srcOrd="9" destOrd="0" presId="urn:microsoft.com/office/officeart/2005/8/layout/list1"/>
    <dgm:cxn modelId="{5DCC01B3-3AC3-1E44-A598-E484DF04DD02}" type="presParOf" srcId="{02A94410-024C-BF40-A891-E4DA593F37EF}" destId="{E7F14AC2-6222-9F45-B0B4-F8C0C29EE3EE}" srcOrd="10" destOrd="0" presId="urn:microsoft.com/office/officeart/2005/8/layout/list1"/>
    <dgm:cxn modelId="{607F3F38-6321-C941-A746-8480759B23FF}" type="presParOf" srcId="{02A94410-024C-BF40-A891-E4DA593F37EF}" destId="{1703234B-1C0F-944F-AD97-01DA066651C7}" srcOrd="11" destOrd="0" presId="urn:microsoft.com/office/officeart/2005/8/layout/list1"/>
    <dgm:cxn modelId="{2A588EFD-1CC2-954B-B3E5-566480663D9F}" type="presParOf" srcId="{02A94410-024C-BF40-A891-E4DA593F37EF}" destId="{9A26A9CB-0556-B542-BB96-E1ACD1CDC9A8}" srcOrd="12" destOrd="0" presId="urn:microsoft.com/office/officeart/2005/8/layout/list1"/>
    <dgm:cxn modelId="{53C1E183-0531-424E-B4E3-0D5881214BB0}" type="presParOf" srcId="{9A26A9CB-0556-B542-BB96-E1ACD1CDC9A8}" destId="{AB04A4B2-3604-644E-BD2A-EB32F7D72CE7}" srcOrd="0" destOrd="0" presId="urn:microsoft.com/office/officeart/2005/8/layout/list1"/>
    <dgm:cxn modelId="{C754856A-BBDA-8243-8D4E-C4F7245F5820}" type="presParOf" srcId="{9A26A9CB-0556-B542-BB96-E1ACD1CDC9A8}" destId="{8FDD6F84-FAA3-D846-AEA3-08F30882F4B6}" srcOrd="1" destOrd="0" presId="urn:microsoft.com/office/officeart/2005/8/layout/list1"/>
    <dgm:cxn modelId="{39AE51D7-D1B2-EE46-AA1C-2CB36544FBA9}" type="presParOf" srcId="{02A94410-024C-BF40-A891-E4DA593F37EF}" destId="{35A12A09-7B94-CA4E-95F4-99736871C30E}" srcOrd="13" destOrd="0" presId="urn:microsoft.com/office/officeart/2005/8/layout/list1"/>
    <dgm:cxn modelId="{E1196B46-8793-9D43-89F9-88CF5C5D11AD}" type="presParOf" srcId="{02A94410-024C-BF40-A891-E4DA593F37EF}" destId="{74A2CEC1-C938-0A41-83D0-3D28ED602248}" srcOrd="14" destOrd="0" presId="urn:microsoft.com/office/officeart/2005/8/layout/list1"/>
    <dgm:cxn modelId="{58D04CBC-4DC2-5140-B15D-7FFB182F0BC5}" type="presParOf" srcId="{02A94410-024C-BF40-A891-E4DA593F37EF}" destId="{D6205F1F-8204-A74E-921F-1A23FFEA3156}" srcOrd="15" destOrd="0" presId="urn:microsoft.com/office/officeart/2005/8/layout/list1"/>
    <dgm:cxn modelId="{288191F2-3AC9-2748-98FB-976E0DF4A62B}" type="presParOf" srcId="{02A94410-024C-BF40-A891-E4DA593F37EF}" destId="{C48D415D-6D0F-7D47-842A-2C8CDF7C7BD2}" srcOrd="16" destOrd="0" presId="urn:microsoft.com/office/officeart/2005/8/layout/list1"/>
    <dgm:cxn modelId="{C0F50F2A-E205-C043-BD99-DB14BD993945}" type="presParOf" srcId="{C48D415D-6D0F-7D47-842A-2C8CDF7C7BD2}" destId="{0BE3E375-82F4-A74F-A236-B329EDAA55B7}" srcOrd="0" destOrd="0" presId="urn:microsoft.com/office/officeart/2005/8/layout/list1"/>
    <dgm:cxn modelId="{291C2781-EEA8-684D-A7E5-243F63781323}" type="presParOf" srcId="{C48D415D-6D0F-7D47-842A-2C8CDF7C7BD2}" destId="{C16E48BE-B29A-3241-A3DC-20510D8F2516}" srcOrd="1" destOrd="0" presId="urn:microsoft.com/office/officeart/2005/8/layout/list1"/>
    <dgm:cxn modelId="{F941E962-5AE7-AC46-8159-13ABF7BDD34A}" type="presParOf" srcId="{02A94410-024C-BF40-A891-E4DA593F37EF}" destId="{A61984BD-C186-8649-89BF-4B3E9F7557B0}" srcOrd="17" destOrd="0" presId="urn:microsoft.com/office/officeart/2005/8/layout/list1"/>
    <dgm:cxn modelId="{A8395455-4BC4-7641-B6CD-CF664ECD5F9F}" type="presParOf" srcId="{02A94410-024C-BF40-A891-E4DA593F37EF}" destId="{9D9CA0FB-C660-3640-95F5-82665156925F}" srcOrd="18" destOrd="0" presId="urn:microsoft.com/office/officeart/2005/8/layout/list1"/>
    <dgm:cxn modelId="{EE51DE7E-CD6D-EC4D-8DC9-1E5DECAAF705}" type="presParOf" srcId="{02A94410-024C-BF40-A891-E4DA593F37EF}" destId="{81B2A493-423B-FE41-B1F4-D5E5CA807BC8}" srcOrd="19" destOrd="0" presId="urn:microsoft.com/office/officeart/2005/8/layout/list1"/>
    <dgm:cxn modelId="{DBCEFC4E-8A22-D140-AD93-12218812F9EC}" type="presParOf" srcId="{02A94410-024C-BF40-A891-E4DA593F37EF}" destId="{74522FB9-523F-534A-BAB2-28E0012E1FDE}" srcOrd="20" destOrd="0" presId="urn:microsoft.com/office/officeart/2005/8/layout/list1"/>
    <dgm:cxn modelId="{82AD101A-5244-564F-AA90-0AAA1F467F84}" type="presParOf" srcId="{74522FB9-523F-534A-BAB2-28E0012E1FDE}" destId="{81FD6BD1-0062-8643-A7AF-C714A2527CBA}" srcOrd="0" destOrd="0" presId="urn:microsoft.com/office/officeart/2005/8/layout/list1"/>
    <dgm:cxn modelId="{FCDDE1CF-DDF8-9B4A-A60E-BF8573F3EE4F}" type="presParOf" srcId="{74522FB9-523F-534A-BAB2-28E0012E1FDE}" destId="{1116CDAE-D5DD-7F4D-8E24-12FBF40271A7}" srcOrd="1" destOrd="0" presId="urn:microsoft.com/office/officeart/2005/8/layout/list1"/>
    <dgm:cxn modelId="{371E91D1-449F-8344-B171-27A0775F2CB7}" type="presParOf" srcId="{02A94410-024C-BF40-A891-E4DA593F37EF}" destId="{2DC62F46-1601-574D-9ACA-391A76D9F547}" srcOrd="21" destOrd="0" presId="urn:microsoft.com/office/officeart/2005/8/layout/list1"/>
    <dgm:cxn modelId="{2B461E80-01B1-0F43-9D17-0FB9B5484EDE}" type="presParOf" srcId="{02A94410-024C-BF40-A891-E4DA593F37EF}" destId="{51DF9BE0-B58A-BF44-9517-01966E62F3B2}" srcOrd="2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9AE54D8-78C1-684F-904F-D1459D52763C}" type="doc">
      <dgm:prSet loTypeId="urn:microsoft.com/office/officeart/2005/8/layout/list1" loCatId="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9750DEC3-12ED-5149-865E-3D45E5BB0205}">
      <dgm:prSet phldrT="[Text]"/>
      <dgm:spPr/>
      <dgm:t>
        <a:bodyPr/>
        <a:lstStyle/>
        <a:p>
          <a:pPr rtl="0"/>
          <a:r>
            <a:rPr lang="en-US" dirty="0"/>
            <a:t>input</a:t>
          </a:r>
        </a:p>
      </dgm:t>
    </dgm:pt>
    <dgm:pt modelId="{069F6EC3-EA58-1F42-BC90-657115FA16C5}" type="parTrans" cxnId="{460C8372-AA84-C14C-BB9B-1D926295082C}">
      <dgm:prSet/>
      <dgm:spPr/>
      <dgm:t>
        <a:bodyPr/>
        <a:lstStyle/>
        <a:p>
          <a:endParaRPr lang="en-US"/>
        </a:p>
      </dgm:t>
    </dgm:pt>
    <dgm:pt modelId="{5EA0F49C-5F7E-A240-B31D-BC610037B5BD}" type="sibTrans" cxnId="{460C8372-AA84-C14C-BB9B-1D926295082C}">
      <dgm:prSet/>
      <dgm:spPr/>
      <dgm:t>
        <a:bodyPr/>
        <a:lstStyle/>
        <a:p>
          <a:endParaRPr lang="en-US"/>
        </a:p>
      </dgm:t>
    </dgm:pt>
    <dgm:pt modelId="{A164A46A-1B7C-0241-861A-F21B414F6D7E}">
      <dgm:prSet phldrT="[Text]"/>
      <dgm:spPr/>
      <dgm:t>
        <a:bodyPr/>
        <a:lstStyle/>
        <a:p>
          <a:r>
            <a:rPr lang="en-US"/>
            <a:t>Limited known number of resources</a:t>
          </a:r>
          <a:endParaRPr lang="en-US" dirty="0"/>
        </a:p>
      </dgm:t>
    </dgm:pt>
    <dgm:pt modelId="{513E7B79-329D-114B-B63B-B6313EC4BFBB}" type="parTrans" cxnId="{48765FB6-9BD9-0349-AF4A-FE4FE1987A09}">
      <dgm:prSet/>
      <dgm:spPr/>
      <dgm:t>
        <a:bodyPr/>
        <a:lstStyle/>
        <a:p>
          <a:endParaRPr lang="en-US"/>
        </a:p>
      </dgm:t>
    </dgm:pt>
    <dgm:pt modelId="{0A555505-FA5A-1D4D-BFB7-B835C20B08A7}" type="sibTrans" cxnId="{48765FB6-9BD9-0349-AF4A-FE4FE1987A09}">
      <dgm:prSet/>
      <dgm:spPr/>
      <dgm:t>
        <a:bodyPr/>
        <a:lstStyle/>
        <a:p>
          <a:endParaRPr lang="en-US"/>
        </a:p>
      </dgm:t>
    </dgm:pt>
    <dgm:pt modelId="{0FB08D3B-0329-A54F-BEE4-54C03511F743}">
      <dgm:prSet phldrT="[Text]"/>
      <dgm:spPr/>
      <dgm:t>
        <a:bodyPr/>
        <a:lstStyle/>
        <a:p>
          <a:pPr rtl="0"/>
          <a:r>
            <a:rPr lang="en-US" dirty="0"/>
            <a:t>Goal</a:t>
          </a:r>
        </a:p>
      </dgm:t>
    </dgm:pt>
    <dgm:pt modelId="{7D0900EB-73FA-CB44-B7D0-43D4ED17368F}" type="parTrans" cxnId="{C11DC176-93A8-274F-896B-88BC17F2FDDD}">
      <dgm:prSet/>
      <dgm:spPr/>
      <dgm:t>
        <a:bodyPr/>
        <a:lstStyle/>
        <a:p>
          <a:endParaRPr lang="en-US"/>
        </a:p>
      </dgm:t>
    </dgm:pt>
    <dgm:pt modelId="{860D328C-06CA-D045-ACF9-004A1FDB2821}" type="sibTrans" cxnId="{C11DC176-93A8-274F-896B-88BC17F2FDDD}">
      <dgm:prSet/>
      <dgm:spPr/>
      <dgm:t>
        <a:bodyPr/>
        <a:lstStyle/>
        <a:p>
          <a:endParaRPr lang="en-US"/>
        </a:p>
      </dgm:t>
    </dgm:pt>
    <dgm:pt modelId="{82A95B11-6144-E54B-9DB4-547B8ED3B49D}">
      <dgm:prSet phldrT="[Text]"/>
      <dgm:spPr/>
      <dgm:t>
        <a:bodyPr/>
        <a:lstStyle/>
        <a:p>
          <a:r>
            <a:rPr lang="en-US"/>
            <a:t>Maximize amount of requests answered throughout a given day using a set number of resources</a:t>
          </a:r>
          <a:endParaRPr lang="en-US" dirty="0"/>
        </a:p>
      </dgm:t>
    </dgm:pt>
    <dgm:pt modelId="{084AA7E9-58B4-DB4E-AF87-4E5BD5944A55}" type="parTrans" cxnId="{C255E8D3-26E4-0645-B098-4739CF0998F5}">
      <dgm:prSet/>
      <dgm:spPr/>
      <dgm:t>
        <a:bodyPr/>
        <a:lstStyle/>
        <a:p>
          <a:endParaRPr lang="en-US"/>
        </a:p>
      </dgm:t>
    </dgm:pt>
    <dgm:pt modelId="{BF5F722F-C7F7-FA41-A2D5-36C2A370776D}" type="sibTrans" cxnId="{C255E8D3-26E4-0645-B098-4739CF0998F5}">
      <dgm:prSet/>
      <dgm:spPr/>
      <dgm:t>
        <a:bodyPr/>
        <a:lstStyle/>
        <a:p>
          <a:endParaRPr lang="en-US"/>
        </a:p>
      </dgm:t>
    </dgm:pt>
    <dgm:pt modelId="{596D9DEB-5F2C-6A48-833B-317626CB44FD}">
      <dgm:prSet/>
      <dgm:spPr/>
      <dgm:t>
        <a:bodyPr/>
        <a:lstStyle/>
        <a:p>
          <a:pPr rtl="0"/>
          <a:r>
            <a:rPr lang="en-US"/>
            <a:t>Real time requests created throughout time (stochastic) </a:t>
          </a:r>
          <a:endParaRPr lang="en-US" dirty="0"/>
        </a:p>
      </dgm:t>
    </dgm:pt>
    <dgm:pt modelId="{A207BFDD-4A4A-7D41-B13B-66B572432AB3}" type="parTrans" cxnId="{A31B7D65-F930-904F-B772-81D29F25C6B8}">
      <dgm:prSet/>
      <dgm:spPr/>
      <dgm:t>
        <a:bodyPr/>
        <a:lstStyle/>
        <a:p>
          <a:endParaRPr lang="en-US"/>
        </a:p>
      </dgm:t>
    </dgm:pt>
    <dgm:pt modelId="{FB3AEB28-1731-FD4B-BFEF-1859F22B0D12}" type="sibTrans" cxnId="{A31B7D65-F930-904F-B772-81D29F25C6B8}">
      <dgm:prSet/>
      <dgm:spPr/>
      <dgm:t>
        <a:bodyPr/>
        <a:lstStyle/>
        <a:p>
          <a:endParaRPr lang="en-US"/>
        </a:p>
      </dgm:t>
    </dgm:pt>
    <dgm:pt modelId="{D206F723-DC80-E94D-93CF-2FE7BA897897}">
      <dgm:prSet/>
      <dgm:spPr/>
      <dgm:t>
        <a:bodyPr/>
        <a:lstStyle/>
        <a:p>
          <a:pPr rtl="0"/>
          <a:r>
            <a:rPr lang="en-US" dirty="0"/>
            <a:t>Historical data of previous requests</a:t>
          </a:r>
        </a:p>
      </dgm:t>
    </dgm:pt>
    <dgm:pt modelId="{D5D334E9-01CB-584D-B2FD-4503A328E64A}" type="parTrans" cxnId="{1A69A1B9-A6CD-9C46-9527-C8EB929392CD}">
      <dgm:prSet/>
      <dgm:spPr/>
      <dgm:t>
        <a:bodyPr/>
        <a:lstStyle/>
        <a:p>
          <a:endParaRPr lang="en-US"/>
        </a:p>
      </dgm:t>
    </dgm:pt>
    <dgm:pt modelId="{A8DC0D63-4A00-CE47-8AF7-AF373CE328A2}" type="sibTrans" cxnId="{1A69A1B9-A6CD-9C46-9527-C8EB929392CD}">
      <dgm:prSet/>
      <dgm:spPr/>
      <dgm:t>
        <a:bodyPr/>
        <a:lstStyle/>
        <a:p>
          <a:endParaRPr lang="en-US"/>
        </a:p>
      </dgm:t>
    </dgm:pt>
    <dgm:pt modelId="{A0E04887-5B95-AC4D-A782-0A43F62BBBAC}">
      <dgm:prSet/>
      <dgm:spPr/>
      <dgm:t>
        <a:bodyPr/>
        <a:lstStyle/>
        <a:p>
          <a:r>
            <a:rPr lang="en-US" dirty="0"/>
            <a:t>Minimize overall use of each resource</a:t>
          </a:r>
        </a:p>
      </dgm:t>
    </dgm:pt>
    <dgm:pt modelId="{59A8908C-C6B4-1F4A-A2C5-291DD62BA5E1}" type="parTrans" cxnId="{13762114-47CD-8142-A1C0-DDAD650E8AC0}">
      <dgm:prSet/>
      <dgm:spPr/>
      <dgm:t>
        <a:bodyPr/>
        <a:lstStyle/>
        <a:p>
          <a:endParaRPr lang="en-US"/>
        </a:p>
      </dgm:t>
    </dgm:pt>
    <dgm:pt modelId="{337BA7B8-D5ED-584E-A59B-1C2D66701FD3}" type="sibTrans" cxnId="{13762114-47CD-8142-A1C0-DDAD650E8AC0}">
      <dgm:prSet/>
      <dgm:spPr/>
      <dgm:t>
        <a:bodyPr/>
        <a:lstStyle/>
        <a:p>
          <a:endParaRPr lang="en-US"/>
        </a:p>
      </dgm:t>
    </dgm:pt>
    <dgm:pt modelId="{A2D513DB-1A98-CA4C-BAB6-EA34F4650DE9}">
      <dgm:prSet/>
      <dgm:spPr/>
      <dgm:t>
        <a:bodyPr/>
        <a:lstStyle/>
        <a:p>
          <a:r>
            <a:rPr lang="en-US" dirty="0"/>
            <a:t>“On-line Continual Planning Problem – OCPP”</a:t>
          </a:r>
        </a:p>
      </dgm:t>
    </dgm:pt>
    <dgm:pt modelId="{41EC0630-F2C5-4E40-A03E-1981AA5FBCD7}" type="parTrans" cxnId="{B808B4E9-76B6-F24F-9478-55386024327C}">
      <dgm:prSet/>
      <dgm:spPr/>
      <dgm:t>
        <a:bodyPr/>
        <a:lstStyle/>
        <a:p>
          <a:endParaRPr lang="en-US"/>
        </a:p>
      </dgm:t>
    </dgm:pt>
    <dgm:pt modelId="{1F2E9ACF-CE46-0C4D-9FBF-9747F7FA9487}" type="sibTrans" cxnId="{B808B4E9-76B6-F24F-9478-55386024327C}">
      <dgm:prSet/>
      <dgm:spPr/>
      <dgm:t>
        <a:bodyPr/>
        <a:lstStyle/>
        <a:p>
          <a:endParaRPr lang="en-US"/>
        </a:p>
      </dgm:t>
    </dgm:pt>
    <dgm:pt modelId="{E2E6D2C4-5DA2-CB49-A82A-005FB474CC67}" type="pres">
      <dgm:prSet presAssocID="{19AE54D8-78C1-684F-904F-D1459D52763C}" presName="linear" presStyleCnt="0">
        <dgm:presLayoutVars>
          <dgm:dir/>
          <dgm:animLvl val="lvl"/>
          <dgm:resizeHandles val="exact"/>
        </dgm:presLayoutVars>
      </dgm:prSet>
      <dgm:spPr/>
    </dgm:pt>
    <dgm:pt modelId="{58A8F3D7-ED72-3647-B6C3-A1514B17F353}" type="pres">
      <dgm:prSet presAssocID="{9750DEC3-12ED-5149-865E-3D45E5BB0205}" presName="parentLin" presStyleCnt="0"/>
      <dgm:spPr/>
    </dgm:pt>
    <dgm:pt modelId="{BF5D95FF-63DC-D740-B0E1-1EF8ED736248}" type="pres">
      <dgm:prSet presAssocID="{9750DEC3-12ED-5149-865E-3D45E5BB0205}" presName="parentLeftMargin" presStyleLbl="node1" presStyleIdx="0" presStyleCnt="3"/>
      <dgm:spPr/>
    </dgm:pt>
    <dgm:pt modelId="{B32747E8-EFA6-0441-A79C-A50A882DADF2}" type="pres">
      <dgm:prSet presAssocID="{9750DEC3-12ED-5149-865E-3D45E5BB0205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1A5F5AF4-6618-D94E-81A2-97ED0D6F995A}" type="pres">
      <dgm:prSet presAssocID="{9750DEC3-12ED-5149-865E-3D45E5BB0205}" presName="negativeSpace" presStyleCnt="0"/>
      <dgm:spPr/>
    </dgm:pt>
    <dgm:pt modelId="{64084FBE-079D-AE47-A636-595C1EC5943C}" type="pres">
      <dgm:prSet presAssocID="{9750DEC3-12ED-5149-865E-3D45E5BB0205}" presName="childText" presStyleLbl="conFgAcc1" presStyleIdx="0" presStyleCnt="3">
        <dgm:presLayoutVars>
          <dgm:bulletEnabled val="1"/>
        </dgm:presLayoutVars>
      </dgm:prSet>
      <dgm:spPr/>
    </dgm:pt>
    <dgm:pt modelId="{89EF50D4-89C0-FC4B-BFC4-4E8AEB8AC6FE}" type="pres">
      <dgm:prSet presAssocID="{5EA0F49C-5F7E-A240-B31D-BC610037B5BD}" presName="spaceBetweenRectangles" presStyleCnt="0"/>
      <dgm:spPr/>
    </dgm:pt>
    <dgm:pt modelId="{CDB2CC6E-80BC-E748-A441-911F21268068}" type="pres">
      <dgm:prSet presAssocID="{0FB08D3B-0329-A54F-BEE4-54C03511F743}" presName="parentLin" presStyleCnt="0"/>
      <dgm:spPr/>
    </dgm:pt>
    <dgm:pt modelId="{98E71CAA-B429-8249-952A-929BF760364C}" type="pres">
      <dgm:prSet presAssocID="{0FB08D3B-0329-A54F-BEE4-54C03511F743}" presName="parentLeftMargin" presStyleLbl="node1" presStyleIdx="0" presStyleCnt="3"/>
      <dgm:spPr/>
    </dgm:pt>
    <dgm:pt modelId="{B695B633-C125-9E4C-800D-A79CEB3F2FBF}" type="pres">
      <dgm:prSet presAssocID="{0FB08D3B-0329-A54F-BEE4-54C03511F743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1E611F5C-E63B-C942-8B93-330CF3789D72}" type="pres">
      <dgm:prSet presAssocID="{0FB08D3B-0329-A54F-BEE4-54C03511F743}" presName="negativeSpace" presStyleCnt="0"/>
      <dgm:spPr/>
    </dgm:pt>
    <dgm:pt modelId="{B22AEA9C-7E7A-8C4E-9ADE-52182125FE99}" type="pres">
      <dgm:prSet presAssocID="{0FB08D3B-0329-A54F-BEE4-54C03511F743}" presName="childText" presStyleLbl="conFgAcc1" presStyleIdx="1" presStyleCnt="3">
        <dgm:presLayoutVars>
          <dgm:bulletEnabled val="1"/>
        </dgm:presLayoutVars>
      </dgm:prSet>
      <dgm:spPr/>
    </dgm:pt>
    <dgm:pt modelId="{E7E24F79-2574-0546-A1D4-82527F2F2CAB}" type="pres">
      <dgm:prSet presAssocID="{860D328C-06CA-D045-ACF9-004A1FDB2821}" presName="spaceBetweenRectangles" presStyleCnt="0"/>
      <dgm:spPr/>
    </dgm:pt>
    <dgm:pt modelId="{F1F4D2BD-9346-E24A-83B6-D87B06AD0E44}" type="pres">
      <dgm:prSet presAssocID="{A2D513DB-1A98-CA4C-BAB6-EA34F4650DE9}" presName="parentLin" presStyleCnt="0"/>
      <dgm:spPr/>
    </dgm:pt>
    <dgm:pt modelId="{8FDE4A15-FACF-0844-8C5A-CABEFDD6E718}" type="pres">
      <dgm:prSet presAssocID="{A2D513DB-1A98-CA4C-BAB6-EA34F4650DE9}" presName="parentLeftMargin" presStyleLbl="node1" presStyleIdx="1" presStyleCnt="3"/>
      <dgm:spPr/>
    </dgm:pt>
    <dgm:pt modelId="{C8CE059D-2D1B-D04F-A2D1-B616D07FDC83}" type="pres">
      <dgm:prSet presAssocID="{A2D513DB-1A98-CA4C-BAB6-EA34F4650DE9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7DFD31B9-993F-B441-97FB-DECC869B9811}" type="pres">
      <dgm:prSet presAssocID="{A2D513DB-1A98-CA4C-BAB6-EA34F4650DE9}" presName="negativeSpace" presStyleCnt="0"/>
      <dgm:spPr/>
    </dgm:pt>
    <dgm:pt modelId="{6D10F7D0-4B07-D949-AF57-D456FB1E976C}" type="pres">
      <dgm:prSet presAssocID="{A2D513DB-1A98-CA4C-BAB6-EA34F4650DE9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E5F3AA03-D8F7-CB4C-AB6E-BC4A6ABD9B11}" type="presOf" srcId="{9750DEC3-12ED-5149-865E-3D45E5BB0205}" destId="{BF5D95FF-63DC-D740-B0E1-1EF8ED736248}" srcOrd="0" destOrd="0" presId="urn:microsoft.com/office/officeart/2005/8/layout/list1"/>
    <dgm:cxn modelId="{13762114-47CD-8142-A1C0-DDAD650E8AC0}" srcId="{0FB08D3B-0329-A54F-BEE4-54C03511F743}" destId="{A0E04887-5B95-AC4D-A782-0A43F62BBBAC}" srcOrd="1" destOrd="0" parTransId="{59A8908C-C6B4-1F4A-A2C5-291DD62BA5E1}" sibTransId="{337BA7B8-D5ED-584E-A59B-1C2D66701FD3}"/>
    <dgm:cxn modelId="{E95F211B-388B-0B45-8113-388F8F96BAAC}" type="presOf" srcId="{82A95B11-6144-E54B-9DB4-547B8ED3B49D}" destId="{B22AEA9C-7E7A-8C4E-9ADE-52182125FE99}" srcOrd="0" destOrd="0" presId="urn:microsoft.com/office/officeart/2005/8/layout/list1"/>
    <dgm:cxn modelId="{0DBB494F-CC36-B14A-8309-B0072A10745D}" type="presOf" srcId="{A2D513DB-1A98-CA4C-BAB6-EA34F4650DE9}" destId="{8FDE4A15-FACF-0844-8C5A-CABEFDD6E718}" srcOrd="0" destOrd="0" presId="urn:microsoft.com/office/officeart/2005/8/layout/list1"/>
    <dgm:cxn modelId="{A31B7D65-F930-904F-B772-81D29F25C6B8}" srcId="{9750DEC3-12ED-5149-865E-3D45E5BB0205}" destId="{596D9DEB-5F2C-6A48-833B-317626CB44FD}" srcOrd="1" destOrd="0" parTransId="{A207BFDD-4A4A-7D41-B13B-66B572432AB3}" sibTransId="{FB3AEB28-1731-FD4B-BFEF-1859F22B0D12}"/>
    <dgm:cxn modelId="{460C8372-AA84-C14C-BB9B-1D926295082C}" srcId="{19AE54D8-78C1-684F-904F-D1459D52763C}" destId="{9750DEC3-12ED-5149-865E-3D45E5BB0205}" srcOrd="0" destOrd="0" parTransId="{069F6EC3-EA58-1F42-BC90-657115FA16C5}" sibTransId="{5EA0F49C-5F7E-A240-B31D-BC610037B5BD}"/>
    <dgm:cxn modelId="{FED8AF73-2E5F-D943-94F0-557AA8380070}" type="presOf" srcId="{A0E04887-5B95-AC4D-A782-0A43F62BBBAC}" destId="{B22AEA9C-7E7A-8C4E-9ADE-52182125FE99}" srcOrd="0" destOrd="1" presId="urn:microsoft.com/office/officeart/2005/8/layout/list1"/>
    <dgm:cxn modelId="{C11DC176-93A8-274F-896B-88BC17F2FDDD}" srcId="{19AE54D8-78C1-684F-904F-D1459D52763C}" destId="{0FB08D3B-0329-A54F-BEE4-54C03511F743}" srcOrd="1" destOrd="0" parTransId="{7D0900EB-73FA-CB44-B7D0-43D4ED17368F}" sibTransId="{860D328C-06CA-D045-ACF9-004A1FDB2821}"/>
    <dgm:cxn modelId="{D8EDE07A-5223-CD4B-8840-E7BDD2DE1BF4}" type="presOf" srcId="{19AE54D8-78C1-684F-904F-D1459D52763C}" destId="{E2E6D2C4-5DA2-CB49-A82A-005FB474CC67}" srcOrd="0" destOrd="0" presId="urn:microsoft.com/office/officeart/2005/8/layout/list1"/>
    <dgm:cxn modelId="{0A61A786-59CE-B944-8323-EE7CCABEEAEE}" type="presOf" srcId="{A2D513DB-1A98-CA4C-BAB6-EA34F4650DE9}" destId="{C8CE059D-2D1B-D04F-A2D1-B616D07FDC83}" srcOrd="1" destOrd="0" presId="urn:microsoft.com/office/officeart/2005/8/layout/list1"/>
    <dgm:cxn modelId="{14663C8A-6891-5C45-8C1C-806D7F736A5C}" type="presOf" srcId="{A164A46A-1B7C-0241-861A-F21B414F6D7E}" destId="{64084FBE-079D-AE47-A636-595C1EC5943C}" srcOrd="0" destOrd="0" presId="urn:microsoft.com/office/officeart/2005/8/layout/list1"/>
    <dgm:cxn modelId="{8720868A-FD54-544F-93C2-47828A235586}" type="presOf" srcId="{9750DEC3-12ED-5149-865E-3D45E5BB0205}" destId="{B32747E8-EFA6-0441-A79C-A50A882DADF2}" srcOrd="1" destOrd="0" presId="urn:microsoft.com/office/officeart/2005/8/layout/list1"/>
    <dgm:cxn modelId="{D010ED8E-F738-5541-A1B5-B1B110766F12}" type="presOf" srcId="{D206F723-DC80-E94D-93CF-2FE7BA897897}" destId="{64084FBE-079D-AE47-A636-595C1EC5943C}" srcOrd="0" destOrd="2" presId="urn:microsoft.com/office/officeart/2005/8/layout/list1"/>
    <dgm:cxn modelId="{48765FB6-9BD9-0349-AF4A-FE4FE1987A09}" srcId="{9750DEC3-12ED-5149-865E-3D45E5BB0205}" destId="{A164A46A-1B7C-0241-861A-F21B414F6D7E}" srcOrd="0" destOrd="0" parTransId="{513E7B79-329D-114B-B63B-B6313EC4BFBB}" sibTransId="{0A555505-FA5A-1D4D-BFB7-B835C20B08A7}"/>
    <dgm:cxn modelId="{BB8919B8-5C21-F44A-AE79-3E3269EAB1C1}" type="presOf" srcId="{596D9DEB-5F2C-6A48-833B-317626CB44FD}" destId="{64084FBE-079D-AE47-A636-595C1EC5943C}" srcOrd="0" destOrd="1" presId="urn:microsoft.com/office/officeart/2005/8/layout/list1"/>
    <dgm:cxn modelId="{1A69A1B9-A6CD-9C46-9527-C8EB929392CD}" srcId="{9750DEC3-12ED-5149-865E-3D45E5BB0205}" destId="{D206F723-DC80-E94D-93CF-2FE7BA897897}" srcOrd="2" destOrd="0" parTransId="{D5D334E9-01CB-584D-B2FD-4503A328E64A}" sibTransId="{A8DC0D63-4A00-CE47-8AF7-AF373CE328A2}"/>
    <dgm:cxn modelId="{3C8C1BBA-0038-6A4E-89F2-6E0B547179A4}" type="presOf" srcId="{0FB08D3B-0329-A54F-BEE4-54C03511F743}" destId="{98E71CAA-B429-8249-952A-929BF760364C}" srcOrd="0" destOrd="0" presId="urn:microsoft.com/office/officeart/2005/8/layout/list1"/>
    <dgm:cxn modelId="{C255E8D3-26E4-0645-B098-4739CF0998F5}" srcId="{0FB08D3B-0329-A54F-BEE4-54C03511F743}" destId="{82A95B11-6144-E54B-9DB4-547B8ED3B49D}" srcOrd="0" destOrd="0" parTransId="{084AA7E9-58B4-DB4E-AF87-4E5BD5944A55}" sibTransId="{BF5F722F-C7F7-FA41-A2D5-36C2A370776D}"/>
    <dgm:cxn modelId="{9DAC5ED8-9993-0A45-AB3E-61C09F449C08}" type="presOf" srcId="{0FB08D3B-0329-A54F-BEE4-54C03511F743}" destId="{B695B633-C125-9E4C-800D-A79CEB3F2FBF}" srcOrd="1" destOrd="0" presId="urn:microsoft.com/office/officeart/2005/8/layout/list1"/>
    <dgm:cxn modelId="{B808B4E9-76B6-F24F-9478-55386024327C}" srcId="{19AE54D8-78C1-684F-904F-D1459D52763C}" destId="{A2D513DB-1A98-CA4C-BAB6-EA34F4650DE9}" srcOrd="2" destOrd="0" parTransId="{41EC0630-F2C5-4E40-A03E-1981AA5FBCD7}" sibTransId="{1F2E9ACF-CE46-0C4D-9FBF-9747F7FA9487}"/>
    <dgm:cxn modelId="{D6D8FEE8-E62C-BF42-89D0-0FA670434CAF}" type="presParOf" srcId="{E2E6D2C4-5DA2-CB49-A82A-005FB474CC67}" destId="{58A8F3D7-ED72-3647-B6C3-A1514B17F353}" srcOrd="0" destOrd="0" presId="urn:microsoft.com/office/officeart/2005/8/layout/list1"/>
    <dgm:cxn modelId="{DC9A8BE3-6254-4D4A-B632-B9ED6865456F}" type="presParOf" srcId="{58A8F3D7-ED72-3647-B6C3-A1514B17F353}" destId="{BF5D95FF-63DC-D740-B0E1-1EF8ED736248}" srcOrd="0" destOrd="0" presId="urn:microsoft.com/office/officeart/2005/8/layout/list1"/>
    <dgm:cxn modelId="{3ED7020C-866B-A348-B86A-1672E8AB3D9C}" type="presParOf" srcId="{58A8F3D7-ED72-3647-B6C3-A1514B17F353}" destId="{B32747E8-EFA6-0441-A79C-A50A882DADF2}" srcOrd="1" destOrd="0" presId="urn:microsoft.com/office/officeart/2005/8/layout/list1"/>
    <dgm:cxn modelId="{37C277DC-C511-2F45-84B9-E707B440F8D4}" type="presParOf" srcId="{E2E6D2C4-5DA2-CB49-A82A-005FB474CC67}" destId="{1A5F5AF4-6618-D94E-81A2-97ED0D6F995A}" srcOrd="1" destOrd="0" presId="urn:microsoft.com/office/officeart/2005/8/layout/list1"/>
    <dgm:cxn modelId="{2652B109-F040-CE44-AD58-AD2A60AF4AF8}" type="presParOf" srcId="{E2E6D2C4-5DA2-CB49-A82A-005FB474CC67}" destId="{64084FBE-079D-AE47-A636-595C1EC5943C}" srcOrd="2" destOrd="0" presId="urn:microsoft.com/office/officeart/2005/8/layout/list1"/>
    <dgm:cxn modelId="{BF4A0D0F-B238-7B4E-B137-B94DDA0BAF8D}" type="presParOf" srcId="{E2E6D2C4-5DA2-CB49-A82A-005FB474CC67}" destId="{89EF50D4-89C0-FC4B-BFC4-4E8AEB8AC6FE}" srcOrd="3" destOrd="0" presId="urn:microsoft.com/office/officeart/2005/8/layout/list1"/>
    <dgm:cxn modelId="{0EFF3637-F778-DD47-A9BE-E51A8856F97F}" type="presParOf" srcId="{E2E6D2C4-5DA2-CB49-A82A-005FB474CC67}" destId="{CDB2CC6E-80BC-E748-A441-911F21268068}" srcOrd="4" destOrd="0" presId="urn:microsoft.com/office/officeart/2005/8/layout/list1"/>
    <dgm:cxn modelId="{60BBDCE3-B8F0-6741-A453-3386708699FC}" type="presParOf" srcId="{CDB2CC6E-80BC-E748-A441-911F21268068}" destId="{98E71CAA-B429-8249-952A-929BF760364C}" srcOrd="0" destOrd="0" presId="urn:microsoft.com/office/officeart/2005/8/layout/list1"/>
    <dgm:cxn modelId="{F4AA6115-7DDF-EC40-8F8E-C0C687BD44A9}" type="presParOf" srcId="{CDB2CC6E-80BC-E748-A441-911F21268068}" destId="{B695B633-C125-9E4C-800D-A79CEB3F2FBF}" srcOrd="1" destOrd="0" presId="urn:microsoft.com/office/officeart/2005/8/layout/list1"/>
    <dgm:cxn modelId="{7C1EA9C0-2789-7647-84E2-20EFD4F37EC0}" type="presParOf" srcId="{E2E6D2C4-5DA2-CB49-A82A-005FB474CC67}" destId="{1E611F5C-E63B-C942-8B93-330CF3789D72}" srcOrd="5" destOrd="0" presId="urn:microsoft.com/office/officeart/2005/8/layout/list1"/>
    <dgm:cxn modelId="{B5BED4E4-C029-7243-9BCC-89F4152141DD}" type="presParOf" srcId="{E2E6D2C4-5DA2-CB49-A82A-005FB474CC67}" destId="{B22AEA9C-7E7A-8C4E-9ADE-52182125FE99}" srcOrd="6" destOrd="0" presId="urn:microsoft.com/office/officeart/2005/8/layout/list1"/>
    <dgm:cxn modelId="{65E2D695-FD82-1247-95A4-D139B9FCAA2B}" type="presParOf" srcId="{E2E6D2C4-5DA2-CB49-A82A-005FB474CC67}" destId="{E7E24F79-2574-0546-A1D4-82527F2F2CAB}" srcOrd="7" destOrd="0" presId="urn:microsoft.com/office/officeart/2005/8/layout/list1"/>
    <dgm:cxn modelId="{AD720F88-E20E-164E-9B0B-5CBF7A9BA928}" type="presParOf" srcId="{E2E6D2C4-5DA2-CB49-A82A-005FB474CC67}" destId="{F1F4D2BD-9346-E24A-83B6-D87B06AD0E44}" srcOrd="8" destOrd="0" presId="urn:microsoft.com/office/officeart/2005/8/layout/list1"/>
    <dgm:cxn modelId="{E4172460-D183-FC4A-8FDD-FB18415D4744}" type="presParOf" srcId="{F1F4D2BD-9346-E24A-83B6-D87B06AD0E44}" destId="{8FDE4A15-FACF-0844-8C5A-CABEFDD6E718}" srcOrd="0" destOrd="0" presId="urn:microsoft.com/office/officeart/2005/8/layout/list1"/>
    <dgm:cxn modelId="{2A7517A2-2E80-1440-8E80-8E1DA6CF5F73}" type="presParOf" srcId="{F1F4D2BD-9346-E24A-83B6-D87B06AD0E44}" destId="{C8CE059D-2D1B-D04F-A2D1-B616D07FDC83}" srcOrd="1" destOrd="0" presId="urn:microsoft.com/office/officeart/2005/8/layout/list1"/>
    <dgm:cxn modelId="{20E90C8D-E636-D044-8943-F1BE4B708385}" type="presParOf" srcId="{E2E6D2C4-5DA2-CB49-A82A-005FB474CC67}" destId="{7DFD31B9-993F-B441-97FB-DECC869B9811}" srcOrd="9" destOrd="0" presId="urn:microsoft.com/office/officeart/2005/8/layout/list1"/>
    <dgm:cxn modelId="{D79B2573-206C-8F4C-B873-DFB9657D7FE9}" type="presParOf" srcId="{E2E6D2C4-5DA2-CB49-A82A-005FB474CC67}" destId="{6D10F7D0-4B07-D949-AF57-D456FB1E976C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0BABF7B-9A05-4D8B-962D-C79DF5AFA5F2}" type="doc">
      <dgm:prSet loTypeId="urn:microsoft.com/office/officeart/2005/8/layout/list1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ECB18243-56DF-43BC-948C-521B773A1917}">
      <dgm:prSet/>
      <dgm:spPr/>
      <dgm:t>
        <a:bodyPr/>
        <a:lstStyle/>
        <a:p>
          <a:r>
            <a:rPr lang="en-US" dirty="0"/>
            <a:t>Data</a:t>
          </a:r>
        </a:p>
      </dgm:t>
    </dgm:pt>
    <dgm:pt modelId="{136DDD3C-5EB5-45D0-97CD-C30D5DB9EBC5}" type="parTrans" cxnId="{8CB53885-1D7D-4462-9364-2EE07EE80FBE}">
      <dgm:prSet/>
      <dgm:spPr/>
      <dgm:t>
        <a:bodyPr/>
        <a:lstStyle/>
        <a:p>
          <a:endParaRPr lang="en-US"/>
        </a:p>
      </dgm:t>
    </dgm:pt>
    <dgm:pt modelId="{C64E70CB-3B88-4FDE-9D94-EB533EF1136E}" type="sibTrans" cxnId="{8CB53885-1D7D-4462-9364-2EE07EE80FBE}">
      <dgm:prSet/>
      <dgm:spPr/>
      <dgm:t>
        <a:bodyPr/>
        <a:lstStyle/>
        <a:p>
          <a:endParaRPr lang="en-US"/>
        </a:p>
      </dgm:t>
    </dgm:pt>
    <dgm:pt modelId="{94187DC9-5454-4DBE-A50D-B7E9D6C29802}">
      <dgm:prSet/>
      <dgm:spPr/>
      <dgm:t>
        <a:bodyPr/>
        <a:lstStyle/>
        <a:p>
          <a:r>
            <a:rPr lang="en-US" dirty="0"/>
            <a:t>Input</a:t>
          </a:r>
        </a:p>
      </dgm:t>
    </dgm:pt>
    <dgm:pt modelId="{CCB2246F-CBCE-4373-9066-F34C70265D6E}" type="parTrans" cxnId="{A6141AEB-0A90-429C-AFCF-4BDE674ADCA7}">
      <dgm:prSet/>
      <dgm:spPr/>
      <dgm:t>
        <a:bodyPr/>
        <a:lstStyle/>
        <a:p>
          <a:endParaRPr lang="en-US"/>
        </a:p>
      </dgm:t>
    </dgm:pt>
    <dgm:pt modelId="{9DAE6CBC-C868-4AFC-9171-EAA8E4E55048}" type="sibTrans" cxnId="{A6141AEB-0A90-429C-AFCF-4BDE674ADCA7}">
      <dgm:prSet/>
      <dgm:spPr/>
      <dgm:t>
        <a:bodyPr/>
        <a:lstStyle/>
        <a:p>
          <a:endParaRPr lang="en-US"/>
        </a:p>
      </dgm:t>
    </dgm:pt>
    <dgm:pt modelId="{F754701B-BC14-AD49-B777-FD8A6EEB9C6F}">
      <dgm:prSet/>
      <dgm:spPr/>
      <dgm:t>
        <a:bodyPr/>
        <a:lstStyle/>
        <a:p>
          <a:r>
            <a:rPr lang="en-US" dirty="0"/>
            <a:t>April </a:t>
          </a:r>
          <a:r>
            <a:rPr lang="en-US"/>
            <a:t>- September </a:t>
          </a:r>
          <a:r>
            <a:rPr lang="en-US" dirty="0"/>
            <a:t>2014</a:t>
          </a:r>
        </a:p>
      </dgm:t>
    </dgm:pt>
    <dgm:pt modelId="{F77C02A0-9B53-314A-8439-D6E555C7C168}" type="parTrans" cxnId="{3A857F70-C0F5-0E47-B792-2928FB059DD7}">
      <dgm:prSet/>
      <dgm:spPr/>
      <dgm:t>
        <a:bodyPr/>
        <a:lstStyle/>
        <a:p>
          <a:endParaRPr lang="en-US"/>
        </a:p>
      </dgm:t>
    </dgm:pt>
    <dgm:pt modelId="{8A94E21B-8096-E347-B07F-04D253C95A75}" type="sibTrans" cxnId="{3A857F70-C0F5-0E47-B792-2928FB059DD7}">
      <dgm:prSet/>
      <dgm:spPr/>
      <dgm:t>
        <a:bodyPr/>
        <a:lstStyle/>
        <a:p>
          <a:endParaRPr lang="en-US"/>
        </a:p>
      </dgm:t>
    </dgm:pt>
    <dgm:pt modelId="{DFA56FE5-0609-174E-863D-0B4D624CB939}">
      <dgm:prSet/>
      <dgm:spPr/>
      <dgm:t>
        <a:bodyPr/>
        <a:lstStyle/>
        <a:p>
          <a:pPr>
            <a:buNone/>
          </a:pPr>
          <a:r>
            <a:rPr lang="en-US" dirty="0">
              <a:hlinkClick xmlns:r="http://schemas.openxmlformats.org/officeDocument/2006/relationships" r:id="rId1"/>
            </a:rPr>
            <a:t>https://github.com/fivethirtyeight/uber-tlc-foil-response</a:t>
          </a:r>
          <a:endParaRPr lang="en-US" dirty="0"/>
        </a:p>
      </dgm:t>
    </dgm:pt>
    <dgm:pt modelId="{5FD14BB2-4F64-6440-8BE0-3C9DD6C4E1E4}" type="parTrans" cxnId="{B1CA0276-BE14-D442-ABCF-54289EF3533F}">
      <dgm:prSet/>
      <dgm:spPr/>
      <dgm:t>
        <a:bodyPr/>
        <a:lstStyle/>
        <a:p>
          <a:endParaRPr lang="en-US"/>
        </a:p>
      </dgm:t>
    </dgm:pt>
    <dgm:pt modelId="{95229B8C-BB47-AC44-8C8F-3AA3429A4FFB}" type="sibTrans" cxnId="{B1CA0276-BE14-D442-ABCF-54289EF3533F}">
      <dgm:prSet/>
      <dgm:spPr/>
      <dgm:t>
        <a:bodyPr/>
        <a:lstStyle/>
        <a:p>
          <a:endParaRPr lang="en-US"/>
        </a:p>
      </dgm:t>
    </dgm:pt>
    <dgm:pt modelId="{03284F88-83A8-6341-B6F0-02AD164944BB}">
      <dgm:prSet/>
      <dgm:spPr/>
      <dgm:t>
        <a:bodyPr/>
        <a:lstStyle/>
        <a:p>
          <a:r>
            <a:rPr lang="en-US" dirty="0"/>
            <a:t>Number of available drivers </a:t>
          </a:r>
        </a:p>
      </dgm:t>
    </dgm:pt>
    <dgm:pt modelId="{B2E10365-77A5-C04C-9B2C-6A03B81C6B58}" type="parTrans" cxnId="{A0E4491E-5A73-A846-939D-28C834CEBF4F}">
      <dgm:prSet/>
      <dgm:spPr/>
      <dgm:t>
        <a:bodyPr/>
        <a:lstStyle/>
        <a:p>
          <a:endParaRPr lang="en-US"/>
        </a:p>
      </dgm:t>
    </dgm:pt>
    <dgm:pt modelId="{A5A9F31E-71B6-E64F-A10F-E642980F0F93}" type="sibTrans" cxnId="{A0E4491E-5A73-A846-939D-28C834CEBF4F}">
      <dgm:prSet/>
      <dgm:spPr/>
      <dgm:t>
        <a:bodyPr/>
        <a:lstStyle/>
        <a:p>
          <a:endParaRPr lang="en-US"/>
        </a:p>
      </dgm:t>
    </dgm:pt>
    <dgm:pt modelId="{EACA6F49-BF36-B64A-A4F5-251E04EAC64B}">
      <dgm:prSet/>
      <dgm:spPr/>
      <dgm:t>
        <a:bodyPr/>
        <a:lstStyle/>
        <a:p>
          <a:r>
            <a:rPr lang="en-US"/>
            <a:t>Stochastic requests throughout the day</a:t>
          </a:r>
          <a:endParaRPr lang="en-US" dirty="0"/>
        </a:p>
      </dgm:t>
    </dgm:pt>
    <dgm:pt modelId="{0A531209-6F52-B94B-8C5F-C1F6DF334C78}" type="parTrans" cxnId="{2B020466-D2E0-F14F-BA53-4C76E9D6B073}">
      <dgm:prSet/>
      <dgm:spPr/>
      <dgm:t>
        <a:bodyPr/>
        <a:lstStyle/>
        <a:p>
          <a:endParaRPr lang="en-US"/>
        </a:p>
      </dgm:t>
    </dgm:pt>
    <dgm:pt modelId="{D8D59410-D972-2243-B0C9-82850AF70ECF}" type="sibTrans" cxnId="{2B020466-D2E0-F14F-BA53-4C76E9D6B073}">
      <dgm:prSet/>
      <dgm:spPr/>
      <dgm:t>
        <a:bodyPr/>
        <a:lstStyle/>
        <a:p>
          <a:endParaRPr lang="en-US"/>
        </a:p>
      </dgm:t>
    </dgm:pt>
    <dgm:pt modelId="{F0C7924A-9416-504D-914D-6AEA1606D9D6}">
      <dgm:prSet/>
      <dgm:spPr/>
      <dgm:t>
        <a:bodyPr/>
        <a:lstStyle/>
        <a:p>
          <a:r>
            <a:rPr lang="en-US" dirty="0"/>
            <a:t>Goal</a:t>
          </a:r>
        </a:p>
      </dgm:t>
    </dgm:pt>
    <dgm:pt modelId="{6BCEFB73-6494-1045-AE84-5C7484061A78}" type="parTrans" cxnId="{531AA650-6682-4A41-AE72-C27CEB504AE3}">
      <dgm:prSet/>
      <dgm:spPr/>
      <dgm:t>
        <a:bodyPr/>
        <a:lstStyle/>
        <a:p>
          <a:endParaRPr lang="en-US"/>
        </a:p>
      </dgm:t>
    </dgm:pt>
    <dgm:pt modelId="{F5C3D010-46F5-6E4F-B7A9-EC207540F58A}" type="sibTrans" cxnId="{531AA650-6682-4A41-AE72-C27CEB504AE3}">
      <dgm:prSet/>
      <dgm:spPr/>
      <dgm:t>
        <a:bodyPr/>
        <a:lstStyle/>
        <a:p>
          <a:endParaRPr lang="en-US"/>
        </a:p>
      </dgm:t>
    </dgm:pt>
    <dgm:pt modelId="{1F99D588-BDDD-084F-A7E0-FD743A5AF134}">
      <dgm:prSet/>
      <dgm:spPr/>
      <dgm:t>
        <a:bodyPr/>
        <a:lstStyle/>
        <a:p>
          <a:r>
            <a:rPr lang="en-US" dirty="0"/>
            <a:t>Baseline</a:t>
          </a:r>
        </a:p>
      </dgm:t>
    </dgm:pt>
    <dgm:pt modelId="{7C7F7C59-AFF6-A341-81AD-931045C4317D}" type="parTrans" cxnId="{98AA6E04-C750-6048-A86E-BD9C6AF8EB92}">
      <dgm:prSet/>
      <dgm:spPr/>
      <dgm:t>
        <a:bodyPr/>
        <a:lstStyle/>
        <a:p>
          <a:endParaRPr lang="en-US"/>
        </a:p>
      </dgm:t>
    </dgm:pt>
    <dgm:pt modelId="{8B09A8B1-C63B-284F-8B92-10E81734A72D}" type="sibTrans" cxnId="{98AA6E04-C750-6048-A86E-BD9C6AF8EB92}">
      <dgm:prSet/>
      <dgm:spPr/>
      <dgm:t>
        <a:bodyPr/>
        <a:lstStyle/>
        <a:p>
          <a:endParaRPr lang="en-US"/>
        </a:p>
      </dgm:t>
    </dgm:pt>
    <dgm:pt modelId="{47CA1E41-E6CB-C94A-87CB-279C187B2862}">
      <dgm:prSet/>
      <dgm:spPr/>
      <dgm:t>
        <a:bodyPr/>
        <a:lstStyle/>
        <a:p>
          <a:r>
            <a:rPr lang="en-US" dirty="0"/>
            <a:t>Minimize route for each driver</a:t>
          </a:r>
        </a:p>
      </dgm:t>
    </dgm:pt>
    <dgm:pt modelId="{28FC5273-3FCE-A04F-883C-0CECC27352E5}" type="parTrans" cxnId="{32F4BD17-A9C0-D54C-A47C-3ABF521B244E}">
      <dgm:prSet/>
      <dgm:spPr/>
      <dgm:t>
        <a:bodyPr/>
        <a:lstStyle/>
        <a:p>
          <a:endParaRPr lang="en-US"/>
        </a:p>
      </dgm:t>
    </dgm:pt>
    <dgm:pt modelId="{D41B7D90-511A-614B-991C-E99F1E90DA6A}" type="sibTrans" cxnId="{32F4BD17-A9C0-D54C-A47C-3ABF521B244E}">
      <dgm:prSet/>
      <dgm:spPr/>
      <dgm:t>
        <a:bodyPr/>
        <a:lstStyle/>
        <a:p>
          <a:endParaRPr lang="en-US"/>
        </a:p>
      </dgm:t>
    </dgm:pt>
    <dgm:pt modelId="{76321740-9B01-ED49-8ACC-851B2E302FD8}">
      <dgm:prSet/>
      <dgm:spPr/>
      <dgm:t>
        <a:bodyPr/>
        <a:lstStyle/>
        <a:p>
          <a:r>
            <a:rPr lang="en-US" dirty="0"/>
            <a:t>Maximize amount of requests answered</a:t>
          </a:r>
        </a:p>
      </dgm:t>
    </dgm:pt>
    <dgm:pt modelId="{B5B64C94-1F9A-3841-A729-EFC75F1F0912}" type="parTrans" cxnId="{24EEC112-0930-2E4B-958B-18AE90E79B1E}">
      <dgm:prSet/>
      <dgm:spPr/>
      <dgm:t>
        <a:bodyPr/>
        <a:lstStyle/>
        <a:p>
          <a:endParaRPr lang="en-US"/>
        </a:p>
      </dgm:t>
    </dgm:pt>
    <dgm:pt modelId="{641B47E3-F0C0-0B45-9739-189749CE1FD4}" type="sibTrans" cxnId="{24EEC112-0930-2E4B-958B-18AE90E79B1E}">
      <dgm:prSet/>
      <dgm:spPr/>
      <dgm:t>
        <a:bodyPr/>
        <a:lstStyle/>
        <a:p>
          <a:endParaRPr lang="en-US"/>
        </a:p>
      </dgm:t>
    </dgm:pt>
    <dgm:pt modelId="{5644A138-8563-DE46-A221-ECF42EE2F499}">
      <dgm:prSet/>
      <dgm:spPr/>
      <dgm:t>
        <a:bodyPr/>
        <a:lstStyle/>
        <a:p>
          <a:r>
            <a:rPr lang="en-US"/>
            <a:t>Deterministic optimal solution</a:t>
          </a:r>
          <a:endParaRPr lang="en-US" dirty="0"/>
        </a:p>
      </dgm:t>
    </dgm:pt>
    <dgm:pt modelId="{6BCB3BA9-62ED-1044-9FCF-E33C004E9E60}" type="parTrans" cxnId="{A4EE91DF-C599-6248-854D-D92A8111B92E}">
      <dgm:prSet/>
      <dgm:spPr/>
      <dgm:t>
        <a:bodyPr/>
        <a:lstStyle/>
        <a:p>
          <a:endParaRPr lang="en-US"/>
        </a:p>
      </dgm:t>
    </dgm:pt>
    <dgm:pt modelId="{FEFF8081-2ACB-3443-AAE0-D50DA4A6B92F}" type="sibTrans" cxnId="{A4EE91DF-C599-6248-854D-D92A8111B92E}">
      <dgm:prSet/>
      <dgm:spPr/>
      <dgm:t>
        <a:bodyPr/>
        <a:lstStyle/>
        <a:p>
          <a:endParaRPr lang="en-US"/>
        </a:p>
      </dgm:t>
    </dgm:pt>
    <dgm:pt modelId="{9FF55017-90CE-694A-B226-ED64A586B462}">
      <dgm:prSet/>
      <dgm:spPr/>
      <dgm:t>
        <a:bodyPr/>
        <a:lstStyle/>
        <a:p>
          <a:pPr rtl="0"/>
          <a:r>
            <a:rPr lang="en-US"/>
            <a:t>Greedy linear sum assignment based on distance matrix</a:t>
          </a:r>
          <a:endParaRPr lang="en-US" dirty="0"/>
        </a:p>
      </dgm:t>
    </dgm:pt>
    <dgm:pt modelId="{34AA1C5B-F37D-C94D-8880-735C36A69BA4}" type="parTrans" cxnId="{0CE0B2DA-AF3C-0846-86D3-C5F274605520}">
      <dgm:prSet/>
      <dgm:spPr/>
      <dgm:t>
        <a:bodyPr/>
        <a:lstStyle/>
        <a:p>
          <a:endParaRPr lang="en-US"/>
        </a:p>
      </dgm:t>
    </dgm:pt>
    <dgm:pt modelId="{061C6B0C-EDC1-5445-9D42-03966D929E00}" type="sibTrans" cxnId="{0CE0B2DA-AF3C-0846-86D3-C5F274605520}">
      <dgm:prSet/>
      <dgm:spPr/>
      <dgm:t>
        <a:bodyPr/>
        <a:lstStyle/>
        <a:p>
          <a:endParaRPr lang="en-US"/>
        </a:p>
      </dgm:t>
    </dgm:pt>
    <dgm:pt modelId="{02A94410-024C-BF40-A891-E4DA593F37EF}" type="pres">
      <dgm:prSet presAssocID="{70BABF7B-9A05-4D8B-962D-C79DF5AFA5F2}" presName="linear" presStyleCnt="0">
        <dgm:presLayoutVars>
          <dgm:dir/>
          <dgm:animLvl val="lvl"/>
          <dgm:resizeHandles val="exact"/>
        </dgm:presLayoutVars>
      </dgm:prSet>
      <dgm:spPr/>
    </dgm:pt>
    <dgm:pt modelId="{5D5CA2D3-5EDC-3147-A3A7-02EE1F0A2237}" type="pres">
      <dgm:prSet presAssocID="{ECB18243-56DF-43BC-948C-521B773A1917}" presName="parentLin" presStyleCnt="0"/>
      <dgm:spPr/>
    </dgm:pt>
    <dgm:pt modelId="{4FB43CAC-756D-2741-B03B-3F74FA074673}" type="pres">
      <dgm:prSet presAssocID="{ECB18243-56DF-43BC-948C-521B773A1917}" presName="parentLeftMargin" presStyleLbl="node1" presStyleIdx="0" presStyleCnt="4"/>
      <dgm:spPr/>
    </dgm:pt>
    <dgm:pt modelId="{7A244633-DE84-494D-BEEE-375391FA0306}" type="pres">
      <dgm:prSet presAssocID="{ECB18243-56DF-43BC-948C-521B773A1917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B582E1CB-27E2-704D-83D7-9C0EAF6CE5AB}" type="pres">
      <dgm:prSet presAssocID="{ECB18243-56DF-43BC-948C-521B773A1917}" presName="negativeSpace" presStyleCnt="0"/>
      <dgm:spPr/>
    </dgm:pt>
    <dgm:pt modelId="{403D18A9-22DF-ED46-8696-53949AEC7513}" type="pres">
      <dgm:prSet presAssocID="{ECB18243-56DF-43BC-948C-521B773A1917}" presName="childText" presStyleLbl="conFgAcc1" presStyleIdx="0" presStyleCnt="4">
        <dgm:presLayoutVars>
          <dgm:bulletEnabled val="1"/>
        </dgm:presLayoutVars>
      </dgm:prSet>
      <dgm:spPr/>
    </dgm:pt>
    <dgm:pt modelId="{20A6D314-23A1-0746-8136-855DDBBA2213}" type="pres">
      <dgm:prSet presAssocID="{C64E70CB-3B88-4FDE-9D94-EB533EF1136E}" presName="spaceBetweenRectangles" presStyleCnt="0"/>
      <dgm:spPr/>
    </dgm:pt>
    <dgm:pt modelId="{5D0362D8-8ADA-0245-B76F-73583F35143E}" type="pres">
      <dgm:prSet presAssocID="{94187DC9-5454-4DBE-A50D-B7E9D6C29802}" presName="parentLin" presStyleCnt="0"/>
      <dgm:spPr/>
    </dgm:pt>
    <dgm:pt modelId="{4BA16218-D741-9243-9788-85AD6A0F5CCC}" type="pres">
      <dgm:prSet presAssocID="{94187DC9-5454-4DBE-A50D-B7E9D6C29802}" presName="parentLeftMargin" presStyleLbl="node1" presStyleIdx="0" presStyleCnt="4"/>
      <dgm:spPr/>
    </dgm:pt>
    <dgm:pt modelId="{63E78213-BE73-154C-8B95-3FC8ED660C72}" type="pres">
      <dgm:prSet presAssocID="{94187DC9-5454-4DBE-A50D-B7E9D6C29802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9BD84097-8032-754E-A7A4-6D27F9C1257E}" type="pres">
      <dgm:prSet presAssocID="{94187DC9-5454-4DBE-A50D-B7E9D6C29802}" presName="negativeSpace" presStyleCnt="0"/>
      <dgm:spPr/>
    </dgm:pt>
    <dgm:pt modelId="{BED1E481-973E-F440-8CF0-1622B4EA4046}" type="pres">
      <dgm:prSet presAssocID="{94187DC9-5454-4DBE-A50D-B7E9D6C29802}" presName="childText" presStyleLbl="conFgAcc1" presStyleIdx="1" presStyleCnt="4">
        <dgm:presLayoutVars>
          <dgm:bulletEnabled val="1"/>
        </dgm:presLayoutVars>
      </dgm:prSet>
      <dgm:spPr/>
    </dgm:pt>
    <dgm:pt modelId="{F5BE7BF1-8285-8446-80B1-18C74B93A064}" type="pres">
      <dgm:prSet presAssocID="{9DAE6CBC-C868-4AFC-9171-EAA8E4E55048}" presName="spaceBetweenRectangles" presStyleCnt="0"/>
      <dgm:spPr/>
    </dgm:pt>
    <dgm:pt modelId="{4E2234B4-38FA-4C44-AA22-5BFB6D09E05B}" type="pres">
      <dgm:prSet presAssocID="{F0C7924A-9416-504D-914D-6AEA1606D9D6}" presName="parentLin" presStyleCnt="0"/>
      <dgm:spPr/>
    </dgm:pt>
    <dgm:pt modelId="{31D8825A-A04F-4D4D-A425-E3897D04D5D2}" type="pres">
      <dgm:prSet presAssocID="{F0C7924A-9416-504D-914D-6AEA1606D9D6}" presName="parentLeftMargin" presStyleLbl="node1" presStyleIdx="1" presStyleCnt="4"/>
      <dgm:spPr/>
    </dgm:pt>
    <dgm:pt modelId="{4C792748-8593-C84F-A93C-7031E541CB02}" type="pres">
      <dgm:prSet presAssocID="{F0C7924A-9416-504D-914D-6AEA1606D9D6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081D78AB-F643-804F-A239-B31F21650296}" type="pres">
      <dgm:prSet presAssocID="{F0C7924A-9416-504D-914D-6AEA1606D9D6}" presName="negativeSpace" presStyleCnt="0"/>
      <dgm:spPr/>
    </dgm:pt>
    <dgm:pt modelId="{5120D131-179F-9D4D-AD1C-0EB7BE8875E1}" type="pres">
      <dgm:prSet presAssocID="{F0C7924A-9416-504D-914D-6AEA1606D9D6}" presName="childText" presStyleLbl="conFgAcc1" presStyleIdx="2" presStyleCnt="4">
        <dgm:presLayoutVars>
          <dgm:bulletEnabled val="1"/>
        </dgm:presLayoutVars>
      </dgm:prSet>
      <dgm:spPr/>
    </dgm:pt>
    <dgm:pt modelId="{F2AD70EF-E986-F74B-881E-2DEA829B4BAE}" type="pres">
      <dgm:prSet presAssocID="{F5C3D010-46F5-6E4F-B7A9-EC207540F58A}" presName="spaceBetweenRectangles" presStyleCnt="0"/>
      <dgm:spPr/>
    </dgm:pt>
    <dgm:pt modelId="{2641380A-7384-804A-82C6-FF13664DFCD9}" type="pres">
      <dgm:prSet presAssocID="{1F99D588-BDDD-084F-A7E0-FD743A5AF134}" presName="parentLin" presStyleCnt="0"/>
      <dgm:spPr/>
    </dgm:pt>
    <dgm:pt modelId="{E949D550-A31A-ED49-A2FE-B3FFE04E1F4A}" type="pres">
      <dgm:prSet presAssocID="{1F99D588-BDDD-084F-A7E0-FD743A5AF134}" presName="parentLeftMargin" presStyleLbl="node1" presStyleIdx="2" presStyleCnt="4"/>
      <dgm:spPr/>
    </dgm:pt>
    <dgm:pt modelId="{514BBFB0-C2F0-9746-B8BF-A650F5D897BE}" type="pres">
      <dgm:prSet presAssocID="{1F99D588-BDDD-084F-A7E0-FD743A5AF134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44C933BC-18F8-474E-B2A2-34F51B8D92C2}" type="pres">
      <dgm:prSet presAssocID="{1F99D588-BDDD-084F-A7E0-FD743A5AF134}" presName="negativeSpace" presStyleCnt="0"/>
      <dgm:spPr/>
    </dgm:pt>
    <dgm:pt modelId="{5453DF1A-53EC-1F43-8329-EFDF50AA0F82}" type="pres">
      <dgm:prSet presAssocID="{1F99D588-BDDD-084F-A7E0-FD743A5AF134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98AA6E04-C750-6048-A86E-BD9C6AF8EB92}" srcId="{70BABF7B-9A05-4D8B-962D-C79DF5AFA5F2}" destId="{1F99D588-BDDD-084F-A7E0-FD743A5AF134}" srcOrd="3" destOrd="0" parTransId="{7C7F7C59-AFF6-A341-81AD-931045C4317D}" sibTransId="{8B09A8B1-C63B-284F-8B92-10E81734A72D}"/>
    <dgm:cxn modelId="{88477D09-A5A3-BB41-B962-4381BB71DCBB}" type="presOf" srcId="{76321740-9B01-ED49-8ACC-851B2E302FD8}" destId="{5120D131-179F-9D4D-AD1C-0EB7BE8875E1}" srcOrd="0" destOrd="1" presId="urn:microsoft.com/office/officeart/2005/8/layout/list1"/>
    <dgm:cxn modelId="{2B7DDC0B-AAB0-2F40-915F-21A32F611EEA}" type="presOf" srcId="{EACA6F49-BF36-B64A-A4F5-251E04EAC64B}" destId="{BED1E481-973E-F440-8CF0-1622B4EA4046}" srcOrd="0" destOrd="1" presId="urn:microsoft.com/office/officeart/2005/8/layout/list1"/>
    <dgm:cxn modelId="{EEEF010C-C271-9F41-807A-7587B27DCEA4}" type="presOf" srcId="{70BABF7B-9A05-4D8B-962D-C79DF5AFA5F2}" destId="{02A94410-024C-BF40-A891-E4DA593F37EF}" srcOrd="0" destOrd="0" presId="urn:microsoft.com/office/officeart/2005/8/layout/list1"/>
    <dgm:cxn modelId="{2444EB0D-277F-AF4C-90FB-9894F28E2B5A}" type="presOf" srcId="{9FF55017-90CE-694A-B226-ED64A586B462}" destId="{5453DF1A-53EC-1F43-8329-EFDF50AA0F82}" srcOrd="0" destOrd="1" presId="urn:microsoft.com/office/officeart/2005/8/layout/list1"/>
    <dgm:cxn modelId="{24EEC112-0930-2E4B-958B-18AE90E79B1E}" srcId="{F0C7924A-9416-504D-914D-6AEA1606D9D6}" destId="{76321740-9B01-ED49-8ACC-851B2E302FD8}" srcOrd="1" destOrd="0" parTransId="{B5B64C94-1F9A-3841-A729-EFC75F1F0912}" sibTransId="{641B47E3-F0C0-0B45-9739-189749CE1FD4}"/>
    <dgm:cxn modelId="{6DF2B014-8F3C-8F4C-9CC5-410A8693563D}" type="presOf" srcId="{F0C7924A-9416-504D-914D-6AEA1606D9D6}" destId="{4C792748-8593-C84F-A93C-7031E541CB02}" srcOrd="1" destOrd="0" presId="urn:microsoft.com/office/officeart/2005/8/layout/list1"/>
    <dgm:cxn modelId="{32F4BD17-A9C0-D54C-A47C-3ABF521B244E}" srcId="{F0C7924A-9416-504D-914D-6AEA1606D9D6}" destId="{47CA1E41-E6CB-C94A-87CB-279C187B2862}" srcOrd="0" destOrd="0" parTransId="{28FC5273-3FCE-A04F-883C-0CECC27352E5}" sibTransId="{D41B7D90-511A-614B-991C-E99F1E90DA6A}"/>
    <dgm:cxn modelId="{A0E4491E-5A73-A846-939D-28C834CEBF4F}" srcId="{94187DC9-5454-4DBE-A50D-B7E9D6C29802}" destId="{03284F88-83A8-6341-B6F0-02AD164944BB}" srcOrd="0" destOrd="0" parTransId="{B2E10365-77A5-C04C-9B2C-6A03B81C6B58}" sibTransId="{A5A9F31E-71B6-E64F-A10F-E642980F0F93}"/>
    <dgm:cxn modelId="{38776320-868B-7B4B-B65A-17380973E7DA}" type="presOf" srcId="{ECB18243-56DF-43BC-948C-521B773A1917}" destId="{7A244633-DE84-494D-BEEE-375391FA0306}" srcOrd="1" destOrd="0" presId="urn:microsoft.com/office/officeart/2005/8/layout/list1"/>
    <dgm:cxn modelId="{7FA96226-ED31-5949-9085-001C1437AD89}" type="presOf" srcId="{F754701B-BC14-AD49-B777-FD8A6EEB9C6F}" destId="{403D18A9-22DF-ED46-8696-53949AEC7513}" srcOrd="0" destOrd="0" presId="urn:microsoft.com/office/officeart/2005/8/layout/list1"/>
    <dgm:cxn modelId="{1C94B839-D1C3-6A4F-8C7E-222B45E062AC}" type="presOf" srcId="{1F99D588-BDDD-084F-A7E0-FD743A5AF134}" destId="{514BBFB0-C2F0-9746-B8BF-A650F5D897BE}" srcOrd="1" destOrd="0" presId="urn:microsoft.com/office/officeart/2005/8/layout/list1"/>
    <dgm:cxn modelId="{C5719342-FAB9-1D4A-8F7D-AF87A8624306}" type="presOf" srcId="{47CA1E41-E6CB-C94A-87CB-279C187B2862}" destId="{5120D131-179F-9D4D-AD1C-0EB7BE8875E1}" srcOrd="0" destOrd="0" presId="urn:microsoft.com/office/officeart/2005/8/layout/list1"/>
    <dgm:cxn modelId="{531AA650-6682-4A41-AE72-C27CEB504AE3}" srcId="{70BABF7B-9A05-4D8B-962D-C79DF5AFA5F2}" destId="{F0C7924A-9416-504D-914D-6AEA1606D9D6}" srcOrd="2" destOrd="0" parTransId="{6BCEFB73-6494-1045-AE84-5C7484061A78}" sibTransId="{F5C3D010-46F5-6E4F-B7A9-EC207540F58A}"/>
    <dgm:cxn modelId="{2B020466-D2E0-F14F-BA53-4C76E9D6B073}" srcId="{94187DC9-5454-4DBE-A50D-B7E9D6C29802}" destId="{EACA6F49-BF36-B64A-A4F5-251E04EAC64B}" srcOrd="1" destOrd="0" parTransId="{0A531209-6F52-B94B-8C5F-C1F6DF334C78}" sibTransId="{D8D59410-D972-2243-B0C9-82850AF70ECF}"/>
    <dgm:cxn modelId="{BBD8BA6E-1850-024E-A65D-AAD2300B02F6}" type="presOf" srcId="{1F99D588-BDDD-084F-A7E0-FD743A5AF134}" destId="{E949D550-A31A-ED49-A2FE-B3FFE04E1F4A}" srcOrd="0" destOrd="0" presId="urn:microsoft.com/office/officeart/2005/8/layout/list1"/>
    <dgm:cxn modelId="{3A857F70-C0F5-0E47-B792-2928FB059DD7}" srcId="{ECB18243-56DF-43BC-948C-521B773A1917}" destId="{F754701B-BC14-AD49-B777-FD8A6EEB9C6F}" srcOrd="0" destOrd="0" parTransId="{F77C02A0-9B53-314A-8439-D6E555C7C168}" sibTransId="{8A94E21B-8096-E347-B07F-04D253C95A75}"/>
    <dgm:cxn modelId="{4F98FC73-9B13-4046-B528-4F79625934EC}" type="presOf" srcId="{F0C7924A-9416-504D-914D-6AEA1606D9D6}" destId="{31D8825A-A04F-4D4D-A425-E3897D04D5D2}" srcOrd="0" destOrd="0" presId="urn:microsoft.com/office/officeart/2005/8/layout/list1"/>
    <dgm:cxn modelId="{B1CA0276-BE14-D442-ABCF-54289EF3533F}" srcId="{ECB18243-56DF-43BC-948C-521B773A1917}" destId="{DFA56FE5-0609-174E-863D-0B4D624CB939}" srcOrd="1" destOrd="0" parTransId="{5FD14BB2-4F64-6440-8BE0-3C9DD6C4E1E4}" sibTransId="{95229B8C-BB47-AC44-8C8F-3AA3429A4FFB}"/>
    <dgm:cxn modelId="{A779F683-D22E-7349-BDC4-A1381BA7C023}" type="presOf" srcId="{94187DC9-5454-4DBE-A50D-B7E9D6C29802}" destId="{63E78213-BE73-154C-8B95-3FC8ED660C72}" srcOrd="1" destOrd="0" presId="urn:microsoft.com/office/officeart/2005/8/layout/list1"/>
    <dgm:cxn modelId="{8CB53885-1D7D-4462-9364-2EE07EE80FBE}" srcId="{70BABF7B-9A05-4D8B-962D-C79DF5AFA5F2}" destId="{ECB18243-56DF-43BC-948C-521B773A1917}" srcOrd="0" destOrd="0" parTransId="{136DDD3C-5EB5-45D0-97CD-C30D5DB9EBC5}" sibTransId="{C64E70CB-3B88-4FDE-9D94-EB533EF1136E}"/>
    <dgm:cxn modelId="{8152ADB4-42C6-0541-96EA-2E9E0B42A746}" type="presOf" srcId="{03284F88-83A8-6341-B6F0-02AD164944BB}" destId="{BED1E481-973E-F440-8CF0-1622B4EA4046}" srcOrd="0" destOrd="0" presId="urn:microsoft.com/office/officeart/2005/8/layout/list1"/>
    <dgm:cxn modelId="{2F0E55BD-5864-C64D-9E36-AF6BED404677}" type="presOf" srcId="{5644A138-8563-DE46-A221-ECF42EE2F499}" destId="{5453DF1A-53EC-1F43-8329-EFDF50AA0F82}" srcOrd="0" destOrd="0" presId="urn:microsoft.com/office/officeart/2005/8/layout/list1"/>
    <dgm:cxn modelId="{668F64D5-0D2D-484D-B583-6B1C99DDC8FA}" type="presOf" srcId="{94187DC9-5454-4DBE-A50D-B7E9D6C29802}" destId="{4BA16218-D741-9243-9788-85AD6A0F5CCC}" srcOrd="0" destOrd="0" presId="urn:microsoft.com/office/officeart/2005/8/layout/list1"/>
    <dgm:cxn modelId="{0CE0B2DA-AF3C-0846-86D3-C5F274605520}" srcId="{1F99D588-BDDD-084F-A7E0-FD743A5AF134}" destId="{9FF55017-90CE-694A-B226-ED64A586B462}" srcOrd="1" destOrd="0" parTransId="{34AA1C5B-F37D-C94D-8880-735C36A69BA4}" sibTransId="{061C6B0C-EDC1-5445-9D42-03966D929E00}"/>
    <dgm:cxn modelId="{D5EB3FDF-670C-9944-992A-29DB28514974}" type="presOf" srcId="{ECB18243-56DF-43BC-948C-521B773A1917}" destId="{4FB43CAC-756D-2741-B03B-3F74FA074673}" srcOrd="0" destOrd="0" presId="urn:microsoft.com/office/officeart/2005/8/layout/list1"/>
    <dgm:cxn modelId="{A4EE91DF-C599-6248-854D-D92A8111B92E}" srcId="{1F99D588-BDDD-084F-A7E0-FD743A5AF134}" destId="{5644A138-8563-DE46-A221-ECF42EE2F499}" srcOrd="0" destOrd="0" parTransId="{6BCB3BA9-62ED-1044-9FCF-E33C004E9E60}" sibTransId="{FEFF8081-2ACB-3443-AAE0-D50DA4A6B92F}"/>
    <dgm:cxn modelId="{18CF94E3-E2CC-7347-89B8-5C4A29E53DCA}" type="presOf" srcId="{DFA56FE5-0609-174E-863D-0B4D624CB939}" destId="{403D18A9-22DF-ED46-8696-53949AEC7513}" srcOrd="0" destOrd="1" presId="urn:microsoft.com/office/officeart/2005/8/layout/list1"/>
    <dgm:cxn modelId="{A6141AEB-0A90-429C-AFCF-4BDE674ADCA7}" srcId="{70BABF7B-9A05-4D8B-962D-C79DF5AFA5F2}" destId="{94187DC9-5454-4DBE-A50D-B7E9D6C29802}" srcOrd="1" destOrd="0" parTransId="{CCB2246F-CBCE-4373-9066-F34C70265D6E}" sibTransId="{9DAE6CBC-C868-4AFC-9171-EAA8E4E55048}"/>
    <dgm:cxn modelId="{DAA751A9-4BD9-D442-8A54-900FE1082D3A}" type="presParOf" srcId="{02A94410-024C-BF40-A891-E4DA593F37EF}" destId="{5D5CA2D3-5EDC-3147-A3A7-02EE1F0A2237}" srcOrd="0" destOrd="0" presId="urn:microsoft.com/office/officeart/2005/8/layout/list1"/>
    <dgm:cxn modelId="{34DF035B-74AA-694C-A461-FEB439EDE8D3}" type="presParOf" srcId="{5D5CA2D3-5EDC-3147-A3A7-02EE1F0A2237}" destId="{4FB43CAC-756D-2741-B03B-3F74FA074673}" srcOrd="0" destOrd="0" presId="urn:microsoft.com/office/officeart/2005/8/layout/list1"/>
    <dgm:cxn modelId="{4F135058-4EE8-7142-BE0A-8F29F4C7585B}" type="presParOf" srcId="{5D5CA2D3-5EDC-3147-A3A7-02EE1F0A2237}" destId="{7A244633-DE84-494D-BEEE-375391FA0306}" srcOrd="1" destOrd="0" presId="urn:microsoft.com/office/officeart/2005/8/layout/list1"/>
    <dgm:cxn modelId="{05ED5CDF-6D7A-0947-847A-189E95ACEB83}" type="presParOf" srcId="{02A94410-024C-BF40-A891-E4DA593F37EF}" destId="{B582E1CB-27E2-704D-83D7-9C0EAF6CE5AB}" srcOrd="1" destOrd="0" presId="urn:microsoft.com/office/officeart/2005/8/layout/list1"/>
    <dgm:cxn modelId="{1051BCE7-BDC9-364D-9519-74BA9D4A9C29}" type="presParOf" srcId="{02A94410-024C-BF40-A891-E4DA593F37EF}" destId="{403D18A9-22DF-ED46-8696-53949AEC7513}" srcOrd="2" destOrd="0" presId="urn:microsoft.com/office/officeart/2005/8/layout/list1"/>
    <dgm:cxn modelId="{A8E1D81A-403A-D844-B200-C407F5FB2D1E}" type="presParOf" srcId="{02A94410-024C-BF40-A891-E4DA593F37EF}" destId="{20A6D314-23A1-0746-8136-855DDBBA2213}" srcOrd="3" destOrd="0" presId="urn:microsoft.com/office/officeart/2005/8/layout/list1"/>
    <dgm:cxn modelId="{ED055F23-6D51-824C-9DED-28C83F66D6B9}" type="presParOf" srcId="{02A94410-024C-BF40-A891-E4DA593F37EF}" destId="{5D0362D8-8ADA-0245-B76F-73583F35143E}" srcOrd="4" destOrd="0" presId="urn:microsoft.com/office/officeart/2005/8/layout/list1"/>
    <dgm:cxn modelId="{5E07E839-8BBC-7943-9D34-1EEA9F420588}" type="presParOf" srcId="{5D0362D8-8ADA-0245-B76F-73583F35143E}" destId="{4BA16218-D741-9243-9788-85AD6A0F5CCC}" srcOrd="0" destOrd="0" presId="urn:microsoft.com/office/officeart/2005/8/layout/list1"/>
    <dgm:cxn modelId="{4BD10E97-BF99-7647-B660-26F21E79FC62}" type="presParOf" srcId="{5D0362D8-8ADA-0245-B76F-73583F35143E}" destId="{63E78213-BE73-154C-8B95-3FC8ED660C72}" srcOrd="1" destOrd="0" presId="urn:microsoft.com/office/officeart/2005/8/layout/list1"/>
    <dgm:cxn modelId="{B4348D8D-CE1E-F249-BF32-A8594C74AFEC}" type="presParOf" srcId="{02A94410-024C-BF40-A891-E4DA593F37EF}" destId="{9BD84097-8032-754E-A7A4-6D27F9C1257E}" srcOrd="5" destOrd="0" presId="urn:microsoft.com/office/officeart/2005/8/layout/list1"/>
    <dgm:cxn modelId="{BFA93D1D-BD11-E24C-B3F8-1C838296ED41}" type="presParOf" srcId="{02A94410-024C-BF40-A891-E4DA593F37EF}" destId="{BED1E481-973E-F440-8CF0-1622B4EA4046}" srcOrd="6" destOrd="0" presId="urn:microsoft.com/office/officeart/2005/8/layout/list1"/>
    <dgm:cxn modelId="{356A7E46-ED63-5443-B7D6-DBACB41B3338}" type="presParOf" srcId="{02A94410-024C-BF40-A891-E4DA593F37EF}" destId="{F5BE7BF1-8285-8446-80B1-18C74B93A064}" srcOrd="7" destOrd="0" presId="urn:microsoft.com/office/officeart/2005/8/layout/list1"/>
    <dgm:cxn modelId="{9BD7A61E-2780-3445-854D-8E82DF131245}" type="presParOf" srcId="{02A94410-024C-BF40-A891-E4DA593F37EF}" destId="{4E2234B4-38FA-4C44-AA22-5BFB6D09E05B}" srcOrd="8" destOrd="0" presId="urn:microsoft.com/office/officeart/2005/8/layout/list1"/>
    <dgm:cxn modelId="{1D0A9CD2-8364-A84C-A3C7-B2BA4E2B1A8A}" type="presParOf" srcId="{4E2234B4-38FA-4C44-AA22-5BFB6D09E05B}" destId="{31D8825A-A04F-4D4D-A425-E3897D04D5D2}" srcOrd="0" destOrd="0" presId="urn:microsoft.com/office/officeart/2005/8/layout/list1"/>
    <dgm:cxn modelId="{74A43935-DA2A-BD4E-8417-A4D6DE5ABBA9}" type="presParOf" srcId="{4E2234B4-38FA-4C44-AA22-5BFB6D09E05B}" destId="{4C792748-8593-C84F-A93C-7031E541CB02}" srcOrd="1" destOrd="0" presId="urn:microsoft.com/office/officeart/2005/8/layout/list1"/>
    <dgm:cxn modelId="{973CF69A-4034-EE4A-A822-6331AE3A8805}" type="presParOf" srcId="{02A94410-024C-BF40-A891-E4DA593F37EF}" destId="{081D78AB-F643-804F-A239-B31F21650296}" srcOrd="9" destOrd="0" presId="urn:microsoft.com/office/officeart/2005/8/layout/list1"/>
    <dgm:cxn modelId="{8DEE5875-EE12-0047-906D-5D76C1945FC3}" type="presParOf" srcId="{02A94410-024C-BF40-A891-E4DA593F37EF}" destId="{5120D131-179F-9D4D-AD1C-0EB7BE8875E1}" srcOrd="10" destOrd="0" presId="urn:microsoft.com/office/officeart/2005/8/layout/list1"/>
    <dgm:cxn modelId="{B1959E64-9F49-C345-810C-EB66E95A0802}" type="presParOf" srcId="{02A94410-024C-BF40-A891-E4DA593F37EF}" destId="{F2AD70EF-E986-F74B-881E-2DEA829B4BAE}" srcOrd="11" destOrd="0" presId="urn:microsoft.com/office/officeart/2005/8/layout/list1"/>
    <dgm:cxn modelId="{596BC45E-736E-9B4B-9003-05DF824AEBB8}" type="presParOf" srcId="{02A94410-024C-BF40-A891-E4DA593F37EF}" destId="{2641380A-7384-804A-82C6-FF13664DFCD9}" srcOrd="12" destOrd="0" presId="urn:microsoft.com/office/officeart/2005/8/layout/list1"/>
    <dgm:cxn modelId="{2092FEBB-9259-A74D-90D3-4090BFAA2432}" type="presParOf" srcId="{2641380A-7384-804A-82C6-FF13664DFCD9}" destId="{E949D550-A31A-ED49-A2FE-B3FFE04E1F4A}" srcOrd="0" destOrd="0" presId="urn:microsoft.com/office/officeart/2005/8/layout/list1"/>
    <dgm:cxn modelId="{35FE7D2A-9A24-CE49-B4F8-395964C1F69F}" type="presParOf" srcId="{2641380A-7384-804A-82C6-FF13664DFCD9}" destId="{514BBFB0-C2F0-9746-B8BF-A650F5D897BE}" srcOrd="1" destOrd="0" presId="urn:microsoft.com/office/officeart/2005/8/layout/list1"/>
    <dgm:cxn modelId="{ED765962-F896-AE48-B4C0-7C7CF72D58F9}" type="presParOf" srcId="{02A94410-024C-BF40-A891-E4DA593F37EF}" destId="{44C933BC-18F8-474E-B2A2-34F51B8D92C2}" srcOrd="13" destOrd="0" presId="urn:microsoft.com/office/officeart/2005/8/layout/list1"/>
    <dgm:cxn modelId="{E55C11D5-7AFB-454C-A149-F8F3D28DCCA9}" type="presParOf" srcId="{02A94410-024C-BF40-A891-E4DA593F37EF}" destId="{5453DF1A-53EC-1F43-8329-EFDF50AA0F82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40F8A1F-3A81-174D-BADC-FA575F514ABD}" type="doc">
      <dgm:prSet loTypeId="urn:microsoft.com/office/officeart/2005/8/layout/list1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CF6A4F72-75F0-AF4C-B53C-C60848FCD84E}">
      <dgm:prSet phldrT="[Text]"/>
      <dgm:spPr/>
      <dgm:t>
        <a:bodyPr/>
        <a:lstStyle/>
        <a:p>
          <a:pPr rtl="0"/>
          <a:r>
            <a:rPr lang="en-US" dirty="0"/>
            <a:t>1. Data Analysis</a:t>
          </a:r>
        </a:p>
      </dgm:t>
    </dgm:pt>
    <dgm:pt modelId="{1CA384EE-AAC1-A145-8949-7AA621509CF2}" type="parTrans" cxnId="{886E306D-4F73-2E45-8FF2-B6B40E3258D3}">
      <dgm:prSet/>
      <dgm:spPr/>
      <dgm:t>
        <a:bodyPr/>
        <a:lstStyle/>
        <a:p>
          <a:endParaRPr lang="en-US"/>
        </a:p>
      </dgm:t>
    </dgm:pt>
    <dgm:pt modelId="{C5AE3BBC-9FE4-7946-9A44-9ADA100DC462}" type="sibTrans" cxnId="{886E306D-4F73-2E45-8FF2-B6B40E3258D3}">
      <dgm:prSet/>
      <dgm:spPr/>
      <dgm:t>
        <a:bodyPr/>
        <a:lstStyle/>
        <a:p>
          <a:endParaRPr lang="en-US"/>
        </a:p>
      </dgm:t>
    </dgm:pt>
    <dgm:pt modelId="{57F431CB-6F2D-4148-A01A-CB2C5672BD1A}">
      <dgm:prSet phldrT="[Text]"/>
      <dgm:spPr/>
      <dgm:t>
        <a:bodyPr/>
        <a:lstStyle/>
        <a:p>
          <a:pPr rtl="0"/>
          <a:r>
            <a:rPr lang="en-US"/>
            <a:t>Organize data</a:t>
          </a:r>
          <a:endParaRPr lang="en-US" dirty="0"/>
        </a:p>
      </dgm:t>
    </dgm:pt>
    <dgm:pt modelId="{A66850CF-1F06-7847-8363-7DC16BEB095F}" type="parTrans" cxnId="{84D3BEB5-784F-A54C-8B21-5853B4A3F1B0}">
      <dgm:prSet/>
      <dgm:spPr/>
      <dgm:t>
        <a:bodyPr/>
        <a:lstStyle/>
        <a:p>
          <a:endParaRPr lang="en-US"/>
        </a:p>
      </dgm:t>
    </dgm:pt>
    <dgm:pt modelId="{C447845F-2E95-0A48-8B1B-514EC7B442E2}" type="sibTrans" cxnId="{84D3BEB5-784F-A54C-8B21-5853B4A3F1B0}">
      <dgm:prSet/>
      <dgm:spPr/>
      <dgm:t>
        <a:bodyPr/>
        <a:lstStyle/>
        <a:p>
          <a:endParaRPr lang="en-US"/>
        </a:p>
      </dgm:t>
    </dgm:pt>
    <dgm:pt modelId="{0AEED04A-B9E4-704A-803B-E3C1226449FB}">
      <dgm:prSet phldrT="[Text]"/>
      <dgm:spPr/>
      <dgm:t>
        <a:bodyPr/>
        <a:lstStyle/>
        <a:p>
          <a:pPr rtl="0"/>
          <a:r>
            <a:rPr lang="en-US" dirty="0"/>
            <a:t>Understand patterns (if exist)</a:t>
          </a:r>
        </a:p>
      </dgm:t>
    </dgm:pt>
    <dgm:pt modelId="{22ED66B7-2044-C84C-B872-C6001214FAB5}" type="parTrans" cxnId="{85E36579-464F-B847-92CE-9511FE09FBD4}">
      <dgm:prSet/>
      <dgm:spPr/>
      <dgm:t>
        <a:bodyPr/>
        <a:lstStyle/>
        <a:p>
          <a:endParaRPr lang="en-US"/>
        </a:p>
      </dgm:t>
    </dgm:pt>
    <dgm:pt modelId="{F6CFBA79-0418-B342-9208-DEBE05D4E089}" type="sibTrans" cxnId="{85E36579-464F-B847-92CE-9511FE09FBD4}">
      <dgm:prSet/>
      <dgm:spPr/>
      <dgm:t>
        <a:bodyPr/>
        <a:lstStyle/>
        <a:p>
          <a:endParaRPr lang="en-US"/>
        </a:p>
      </dgm:t>
    </dgm:pt>
    <dgm:pt modelId="{3A7DC07D-34E8-9043-B8D6-8CCD156D3430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2. learning prediction function</a:t>
          </a:r>
        </a:p>
      </dgm:t>
    </dgm:pt>
    <dgm:pt modelId="{E598D5CC-BF78-464D-9EE8-C6DEC5F9CAA8}" type="parTrans" cxnId="{465AC845-5B13-D745-9408-14ABEC053FDD}">
      <dgm:prSet/>
      <dgm:spPr/>
      <dgm:t>
        <a:bodyPr/>
        <a:lstStyle/>
        <a:p>
          <a:endParaRPr lang="en-US"/>
        </a:p>
      </dgm:t>
    </dgm:pt>
    <dgm:pt modelId="{7FC3048F-5276-4E45-9F0C-3421F469CFDD}" type="sibTrans" cxnId="{465AC845-5B13-D745-9408-14ABEC053FDD}">
      <dgm:prSet/>
      <dgm:spPr/>
      <dgm:t>
        <a:bodyPr/>
        <a:lstStyle/>
        <a:p>
          <a:endParaRPr lang="en-US"/>
        </a:p>
      </dgm:t>
    </dgm:pt>
    <dgm:pt modelId="{315180E3-FF78-8148-A869-D648849F8535}">
      <dgm:prSet phldrT="[Text]"/>
      <dgm:spPr/>
      <dgm:t>
        <a:bodyPr/>
        <a:lstStyle/>
        <a:p>
          <a:pPr rtl="0"/>
          <a:r>
            <a:rPr lang="en-US"/>
            <a:t>learn the historical data and create probability function to estimate expected value of actions</a:t>
          </a:r>
          <a:endParaRPr lang="en-US" dirty="0"/>
        </a:p>
      </dgm:t>
    </dgm:pt>
    <dgm:pt modelId="{DF7A4A38-468B-C048-BCFD-7111F664EDDE}" type="parTrans" cxnId="{FBF07E71-472F-EB46-A83F-AE73E1262F62}">
      <dgm:prSet/>
      <dgm:spPr/>
      <dgm:t>
        <a:bodyPr/>
        <a:lstStyle/>
        <a:p>
          <a:endParaRPr lang="en-US"/>
        </a:p>
      </dgm:t>
    </dgm:pt>
    <dgm:pt modelId="{86E00DAC-796F-C746-89EE-DD2841BAA898}" type="sibTrans" cxnId="{FBF07E71-472F-EB46-A83F-AE73E1262F62}">
      <dgm:prSet/>
      <dgm:spPr/>
      <dgm:t>
        <a:bodyPr/>
        <a:lstStyle/>
        <a:p>
          <a:endParaRPr lang="en-US"/>
        </a:p>
      </dgm:t>
    </dgm:pt>
    <dgm:pt modelId="{A2E3A2DB-E358-4B4D-9F40-82EB99B02DB4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3. Deterministic solver</a:t>
          </a:r>
        </a:p>
      </dgm:t>
    </dgm:pt>
    <dgm:pt modelId="{48E395C1-C42F-E94F-8002-435ADC2B9930}" type="parTrans" cxnId="{DA47F014-B37E-0946-8852-16B5B3B84246}">
      <dgm:prSet/>
      <dgm:spPr/>
      <dgm:t>
        <a:bodyPr/>
        <a:lstStyle/>
        <a:p>
          <a:endParaRPr lang="en-US"/>
        </a:p>
      </dgm:t>
    </dgm:pt>
    <dgm:pt modelId="{FA368ECF-36D7-2947-901A-DC7497D4346E}" type="sibTrans" cxnId="{DA47F014-B37E-0946-8852-16B5B3B84246}">
      <dgm:prSet/>
      <dgm:spPr/>
      <dgm:t>
        <a:bodyPr/>
        <a:lstStyle/>
        <a:p>
          <a:endParaRPr lang="en-US"/>
        </a:p>
      </dgm:t>
    </dgm:pt>
    <dgm:pt modelId="{39D8D53A-72DF-8845-8954-C737D5177926}">
      <dgm:prSet phldrT="[Text]"/>
      <dgm:spPr/>
      <dgm:t>
        <a:bodyPr/>
        <a:lstStyle/>
        <a:p>
          <a:pPr rtl="0"/>
          <a:r>
            <a:rPr lang="en-US"/>
            <a:t>Find solver for calculating expected value of deterministic runs</a:t>
          </a:r>
          <a:endParaRPr lang="en-US" dirty="0"/>
        </a:p>
      </dgm:t>
    </dgm:pt>
    <dgm:pt modelId="{BF139FFC-C49E-EE4F-9AD9-6B56F64A05AE}" type="parTrans" cxnId="{B942C750-6600-5E45-8D53-D7B3710023C7}">
      <dgm:prSet/>
      <dgm:spPr/>
      <dgm:t>
        <a:bodyPr/>
        <a:lstStyle/>
        <a:p>
          <a:endParaRPr lang="en-US"/>
        </a:p>
      </dgm:t>
    </dgm:pt>
    <dgm:pt modelId="{6A9F9B45-8BBD-6B40-A919-4A791EF52670}" type="sibTrans" cxnId="{B942C750-6600-5E45-8D53-D7B3710023C7}">
      <dgm:prSet/>
      <dgm:spPr/>
      <dgm:t>
        <a:bodyPr/>
        <a:lstStyle/>
        <a:p>
          <a:endParaRPr lang="en-US"/>
        </a:p>
      </dgm:t>
    </dgm:pt>
    <dgm:pt modelId="{3342620F-C9D9-3943-8F79-06539C6CFC77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4.  anticipatory algorithm</a:t>
          </a:r>
        </a:p>
      </dgm:t>
    </dgm:pt>
    <dgm:pt modelId="{58E6088E-48CF-2A4A-A7BD-3A9E1C640362}" type="parTrans" cxnId="{0C968639-8BFA-D645-BA85-672B57CA8786}">
      <dgm:prSet/>
      <dgm:spPr/>
      <dgm:t>
        <a:bodyPr/>
        <a:lstStyle/>
        <a:p>
          <a:endParaRPr lang="en-US"/>
        </a:p>
      </dgm:t>
    </dgm:pt>
    <dgm:pt modelId="{9E4CF63F-1D71-DF4A-B2DE-D0A2AE282E2C}" type="sibTrans" cxnId="{0C968639-8BFA-D645-BA85-672B57CA8786}">
      <dgm:prSet/>
      <dgm:spPr/>
      <dgm:t>
        <a:bodyPr/>
        <a:lstStyle/>
        <a:p>
          <a:endParaRPr lang="en-US"/>
        </a:p>
      </dgm:t>
    </dgm:pt>
    <dgm:pt modelId="{321BA51C-AE08-9F4C-95D8-031EA851FACA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5. Accelerate run time</a:t>
          </a:r>
        </a:p>
      </dgm:t>
    </dgm:pt>
    <dgm:pt modelId="{F63A6E28-3D50-5949-8751-84AC848CC7D0}" type="parTrans" cxnId="{4982F3F2-6862-2943-90B8-4331D9C6A9CC}">
      <dgm:prSet/>
      <dgm:spPr/>
      <dgm:t>
        <a:bodyPr/>
        <a:lstStyle/>
        <a:p>
          <a:endParaRPr lang="en-US"/>
        </a:p>
      </dgm:t>
    </dgm:pt>
    <dgm:pt modelId="{F50CE166-8CCB-FB4B-BF1B-39719F3A1D2C}" type="sibTrans" cxnId="{4982F3F2-6862-2943-90B8-4331D9C6A9CC}">
      <dgm:prSet/>
      <dgm:spPr/>
      <dgm:t>
        <a:bodyPr/>
        <a:lstStyle/>
        <a:p>
          <a:endParaRPr lang="en-US"/>
        </a:p>
      </dgm:t>
    </dgm:pt>
    <dgm:pt modelId="{8E72DA74-B424-6C4F-AD25-1388A96D8CD2}">
      <dgm:prSet phldrT="[Text]"/>
      <dgm:spPr/>
      <dgm:t>
        <a:bodyPr/>
        <a:lstStyle/>
        <a:p>
          <a:r>
            <a:rPr lang="en-US"/>
            <a:t>run anticipatory algorithm and compare to baselines</a:t>
          </a:r>
        </a:p>
      </dgm:t>
    </dgm:pt>
    <dgm:pt modelId="{86FE55DF-85D7-7447-8902-10A67551A4A6}" type="parTrans" cxnId="{A38AC0AD-068D-414C-8460-3D1FB007A203}">
      <dgm:prSet/>
      <dgm:spPr/>
      <dgm:t>
        <a:bodyPr/>
        <a:lstStyle/>
        <a:p>
          <a:endParaRPr lang="en-US"/>
        </a:p>
      </dgm:t>
    </dgm:pt>
    <dgm:pt modelId="{DA997DAC-8ABD-E04D-9325-D6842ACCE413}" type="sibTrans" cxnId="{A38AC0AD-068D-414C-8460-3D1FB007A203}">
      <dgm:prSet/>
      <dgm:spPr/>
      <dgm:t>
        <a:bodyPr/>
        <a:lstStyle/>
        <a:p>
          <a:endParaRPr lang="en-US"/>
        </a:p>
      </dgm:t>
    </dgm:pt>
    <dgm:pt modelId="{823E8C15-6BD6-5D4A-B5C5-667003CAE607}">
      <dgm:prSet phldrT="[Text]"/>
      <dgm:spPr/>
      <dgm:t>
        <a:bodyPr/>
        <a:lstStyle/>
        <a:p>
          <a:r>
            <a:rPr lang="en-US"/>
            <a:t>improve run time and run on large scale problems</a:t>
          </a:r>
        </a:p>
      </dgm:t>
    </dgm:pt>
    <dgm:pt modelId="{2F65E1F2-1739-134B-B40D-3CBF54739393}" type="parTrans" cxnId="{D1F37684-DF05-D847-ACDC-A7CB3A817F33}">
      <dgm:prSet/>
      <dgm:spPr/>
      <dgm:t>
        <a:bodyPr/>
        <a:lstStyle/>
        <a:p>
          <a:endParaRPr lang="en-US"/>
        </a:p>
      </dgm:t>
    </dgm:pt>
    <dgm:pt modelId="{09984E12-BD9F-C54A-BE72-43196812D0F3}" type="sibTrans" cxnId="{D1F37684-DF05-D847-ACDC-A7CB3A817F33}">
      <dgm:prSet/>
      <dgm:spPr/>
      <dgm:t>
        <a:bodyPr/>
        <a:lstStyle/>
        <a:p>
          <a:endParaRPr lang="en-US"/>
        </a:p>
      </dgm:t>
    </dgm:pt>
    <dgm:pt modelId="{59480F22-2EC4-5A43-AD53-2EF8C375F310}" type="pres">
      <dgm:prSet presAssocID="{740F8A1F-3A81-174D-BADC-FA575F514ABD}" presName="linear" presStyleCnt="0">
        <dgm:presLayoutVars>
          <dgm:dir/>
          <dgm:animLvl val="lvl"/>
          <dgm:resizeHandles val="exact"/>
        </dgm:presLayoutVars>
      </dgm:prSet>
      <dgm:spPr/>
    </dgm:pt>
    <dgm:pt modelId="{24FE42B5-BC46-B84B-BA23-0A891E712B75}" type="pres">
      <dgm:prSet presAssocID="{CF6A4F72-75F0-AF4C-B53C-C60848FCD84E}" presName="parentLin" presStyleCnt="0"/>
      <dgm:spPr/>
    </dgm:pt>
    <dgm:pt modelId="{0D438D92-C803-B940-9ACD-0ACC854BFA5E}" type="pres">
      <dgm:prSet presAssocID="{CF6A4F72-75F0-AF4C-B53C-C60848FCD84E}" presName="parentLeftMargin" presStyleLbl="node1" presStyleIdx="0" presStyleCnt="5"/>
      <dgm:spPr/>
    </dgm:pt>
    <dgm:pt modelId="{F29FBD15-C4A8-804D-86A0-A7C7D6D612B0}" type="pres">
      <dgm:prSet presAssocID="{CF6A4F72-75F0-AF4C-B53C-C60848FCD84E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26837D13-77E1-CF47-BCFF-8D07DED9DCFD}" type="pres">
      <dgm:prSet presAssocID="{CF6A4F72-75F0-AF4C-B53C-C60848FCD84E}" presName="negativeSpace" presStyleCnt="0"/>
      <dgm:spPr/>
    </dgm:pt>
    <dgm:pt modelId="{7EAA407F-05F9-0244-A9BA-EEF7E7BBEA70}" type="pres">
      <dgm:prSet presAssocID="{CF6A4F72-75F0-AF4C-B53C-C60848FCD84E}" presName="childText" presStyleLbl="conFgAcc1" presStyleIdx="0" presStyleCnt="5">
        <dgm:presLayoutVars>
          <dgm:bulletEnabled val="1"/>
        </dgm:presLayoutVars>
      </dgm:prSet>
      <dgm:spPr/>
    </dgm:pt>
    <dgm:pt modelId="{5C986AB3-6DFF-F245-8C34-AFAB857836F8}" type="pres">
      <dgm:prSet presAssocID="{C5AE3BBC-9FE4-7946-9A44-9ADA100DC462}" presName="spaceBetweenRectangles" presStyleCnt="0"/>
      <dgm:spPr/>
    </dgm:pt>
    <dgm:pt modelId="{96C3FF3C-BB37-8C4C-BFB6-8F9008CF61AF}" type="pres">
      <dgm:prSet presAssocID="{3A7DC07D-34E8-9043-B8D6-8CCD156D3430}" presName="parentLin" presStyleCnt="0"/>
      <dgm:spPr/>
    </dgm:pt>
    <dgm:pt modelId="{A8DF95B7-A473-2547-B408-DC2B7365A506}" type="pres">
      <dgm:prSet presAssocID="{3A7DC07D-34E8-9043-B8D6-8CCD156D3430}" presName="parentLeftMargin" presStyleLbl="node1" presStyleIdx="0" presStyleCnt="5"/>
      <dgm:spPr/>
    </dgm:pt>
    <dgm:pt modelId="{C9424555-94AC-D947-B315-6EA3FFB01315}" type="pres">
      <dgm:prSet presAssocID="{3A7DC07D-34E8-9043-B8D6-8CCD156D3430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5B6C594A-4271-5241-8E32-563F2327F1EE}" type="pres">
      <dgm:prSet presAssocID="{3A7DC07D-34E8-9043-B8D6-8CCD156D3430}" presName="negativeSpace" presStyleCnt="0"/>
      <dgm:spPr/>
    </dgm:pt>
    <dgm:pt modelId="{7BE99971-60BB-9946-B63F-3604D23BCDDB}" type="pres">
      <dgm:prSet presAssocID="{3A7DC07D-34E8-9043-B8D6-8CCD156D3430}" presName="childText" presStyleLbl="conFgAcc1" presStyleIdx="1" presStyleCnt="5">
        <dgm:presLayoutVars>
          <dgm:bulletEnabled val="1"/>
        </dgm:presLayoutVars>
      </dgm:prSet>
      <dgm:spPr/>
    </dgm:pt>
    <dgm:pt modelId="{4A4E1308-3481-BC48-AB1F-0A3EA2D8C52E}" type="pres">
      <dgm:prSet presAssocID="{7FC3048F-5276-4E45-9F0C-3421F469CFDD}" presName="spaceBetweenRectangles" presStyleCnt="0"/>
      <dgm:spPr/>
    </dgm:pt>
    <dgm:pt modelId="{6406280C-DC42-F942-AA34-FF866461CE2A}" type="pres">
      <dgm:prSet presAssocID="{A2E3A2DB-E358-4B4D-9F40-82EB99B02DB4}" presName="parentLin" presStyleCnt="0"/>
      <dgm:spPr/>
    </dgm:pt>
    <dgm:pt modelId="{53AA8A1C-63C4-9B46-B39F-9221C74BFB0E}" type="pres">
      <dgm:prSet presAssocID="{A2E3A2DB-E358-4B4D-9F40-82EB99B02DB4}" presName="parentLeftMargin" presStyleLbl="node1" presStyleIdx="1" presStyleCnt="5"/>
      <dgm:spPr/>
    </dgm:pt>
    <dgm:pt modelId="{43C13CBD-B89A-474F-BF64-1EDAB65AA4F5}" type="pres">
      <dgm:prSet presAssocID="{A2E3A2DB-E358-4B4D-9F40-82EB99B02DB4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A8C86CF2-BAD1-5F47-B6C0-10D8005F4EC2}" type="pres">
      <dgm:prSet presAssocID="{A2E3A2DB-E358-4B4D-9F40-82EB99B02DB4}" presName="negativeSpace" presStyleCnt="0"/>
      <dgm:spPr/>
    </dgm:pt>
    <dgm:pt modelId="{EA6855DC-ADB1-AC47-BA34-AB8244F6EC36}" type="pres">
      <dgm:prSet presAssocID="{A2E3A2DB-E358-4B4D-9F40-82EB99B02DB4}" presName="childText" presStyleLbl="conFgAcc1" presStyleIdx="2" presStyleCnt="5">
        <dgm:presLayoutVars>
          <dgm:bulletEnabled val="1"/>
        </dgm:presLayoutVars>
      </dgm:prSet>
      <dgm:spPr/>
    </dgm:pt>
    <dgm:pt modelId="{92EBAA97-B64D-2342-B766-7736AF288B94}" type="pres">
      <dgm:prSet presAssocID="{FA368ECF-36D7-2947-901A-DC7497D4346E}" presName="spaceBetweenRectangles" presStyleCnt="0"/>
      <dgm:spPr/>
    </dgm:pt>
    <dgm:pt modelId="{DC793520-37AB-CD43-894B-1D0B7FD4F610}" type="pres">
      <dgm:prSet presAssocID="{3342620F-C9D9-3943-8F79-06539C6CFC77}" presName="parentLin" presStyleCnt="0"/>
      <dgm:spPr/>
    </dgm:pt>
    <dgm:pt modelId="{7733C0C4-92F1-3A44-BD32-446ACC238AD4}" type="pres">
      <dgm:prSet presAssocID="{3342620F-C9D9-3943-8F79-06539C6CFC77}" presName="parentLeftMargin" presStyleLbl="node1" presStyleIdx="2" presStyleCnt="5"/>
      <dgm:spPr/>
    </dgm:pt>
    <dgm:pt modelId="{F10FA879-ED39-1142-B88B-BE70D6AADE07}" type="pres">
      <dgm:prSet presAssocID="{3342620F-C9D9-3943-8F79-06539C6CFC77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9CCB03DE-875A-E14C-A167-15BA5E4C97AA}" type="pres">
      <dgm:prSet presAssocID="{3342620F-C9D9-3943-8F79-06539C6CFC77}" presName="negativeSpace" presStyleCnt="0"/>
      <dgm:spPr/>
    </dgm:pt>
    <dgm:pt modelId="{78846700-5D74-094F-BEEB-20013F68CCB3}" type="pres">
      <dgm:prSet presAssocID="{3342620F-C9D9-3943-8F79-06539C6CFC77}" presName="childText" presStyleLbl="conFgAcc1" presStyleIdx="3" presStyleCnt="5">
        <dgm:presLayoutVars>
          <dgm:bulletEnabled val="1"/>
        </dgm:presLayoutVars>
      </dgm:prSet>
      <dgm:spPr/>
    </dgm:pt>
    <dgm:pt modelId="{ECD01DC5-756D-E946-978C-F228DDE4FC8D}" type="pres">
      <dgm:prSet presAssocID="{9E4CF63F-1D71-DF4A-B2DE-D0A2AE282E2C}" presName="spaceBetweenRectangles" presStyleCnt="0"/>
      <dgm:spPr/>
    </dgm:pt>
    <dgm:pt modelId="{3442B046-A775-A84D-A89D-61CA680BE513}" type="pres">
      <dgm:prSet presAssocID="{321BA51C-AE08-9F4C-95D8-031EA851FACA}" presName="parentLin" presStyleCnt="0"/>
      <dgm:spPr/>
    </dgm:pt>
    <dgm:pt modelId="{89C72A94-F21B-C74F-9306-2282DB5D35E5}" type="pres">
      <dgm:prSet presAssocID="{321BA51C-AE08-9F4C-95D8-031EA851FACA}" presName="parentLeftMargin" presStyleLbl="node1" presStyleIdx="3" presStyleCnt="5"/>
      <dgm:spPr/>
    </dgm:pt>
    <dgm:pt modelId="{FBB39F47-AAFA-C143-BD4C-5990BC90CDF5}" type="pres">
      <dgm:prSet presAssocID="{321BA51C-AE08-9F4C-95D8-031EA851FACA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0030DFBF-885D-D64C-9305-839FE9F43AD8}" type="pres">
      <dgm:prSet presAssocID="{321BA51C-AE08-9F4C-95D8-031EA851FACA}" presName="negativeSpace" presStyleCnt="0"/>
      <dgm:spPr/>
    </dgm:pt>
    <dgm:pt modelId="{6B6D177B-70A1-9A4D-9C9C-57154FB7AB14}" type="pres">
      <dgm:prSet presAssocID="{321BA51C-AE08-9F4C-95D8-031EA851FACA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1D069212-61FE-324D-A986-0B1AC1C24600}" type="presOf" srcId="{8E72DA74-B424-6C4F-AD25-1388A96D8CD2}" destId="{78846700-5D74-094F-BEEB-20013F68CCB3}" srcOrd="0" destOrd="0" presId="urn:microsoft.com/office/officeart/2005/8/layout/list1"/>
    <dgm:cxn modelId="{DA47F014-B37E-0946-8852-16B5B3B84246}" srcId="{740F8A1F-3A81-174D-BADC-FA575F514ABD}" destId="{A2E3A2DB-E358-4B4D-9F40-82EB99B02DB4}" srcOrd="2" destOrd="0" parTransId="{48E395C1-C42F-E94F-8002-435ADC2B9930}" sibTransId="{FA368ECF-36D7-2947-901A-DC7497D4346E}"/>
    <dgm:cxn modelId="{0C968639-8BFA-D645-BA85-672B57CA8786}" srcId="{740F8A1F-3A81-174D-BADC-FA575F514ABD}" destId="{3342620F-C9D9-3943-8F79-06539C6CFC77}" srcOrd="3" destOrd="0" parTransId="{58E6088E-48CF-2A4A-A7BD-3A9E1C640362}" sibTransId="{9E4CF63F-1D71-DF4A-B2DE-D0A2AE282E2C}"/>
    <dgm:cxn modelId="{DD08AE39-C941-EF46-BCDC-110D50FD23FC}" type="presOf" srcId="{321BA51C-AE08-9F4C-95D8-031EA851FACA}" destId="{FBB39F47-AAFA-C143-BD4C-5990BC90CDF5}" srcOrd="1" destOrd="0" presId="urn:microsoft.com/office/officeart/2005/8/layout/list1"/>
    <dgm:cxn modelId="{A984083E-CD95-8048-875D-7D5E24F24BC6}" type="presOf" srcId="{3A7DC07D-34E8-9043-B8D6-8CCD156D3430}" destId="{C9424555-94AC-D947-B315-6EA3FFB01315}" srcOrd="1" destOrd="0" presId="urn:microsoft.com/office/officeart/2005/8/layout/list1"/>
    <dgm:cxn modelId="{465AC845-5B13-D745-9408-14ABEC053FDD}" srcId="{740F8A1F-3A81-174D-BADC-FA575F514ABD}" destId="{3A7DC07D-34E8-9043-B8D6-8CCD156D3430}" srcOrd="1" destOrd="0" parTransId="{E598D5CC-BF78-464D-9EE8-C6DEC5F9CAA8}" sibTransId="{7FC3048F-5276-4E45-9F0C-3421F469CFDD}"/>
    <dgm:cxn modelId="{D7D3244A-BF63-9245-B256-423437EEF5BD}" type="presOf" srcId="{57F431CB-6F2D-4148-A01A-CB2C5672BD1A}" destId="{7EAA407F-05F9-0244-A9BA-EEF7E7BBEA70}" srcOrd="0" destOrd="0" presId="urn:microsoft.com/office/officeart/2005/8/layout/list1"/>
    <dgm:cxn modelId="{B942C750-6600-5E45-8D53-D7B3710023C7}" srcId="{A2E3A2DB-E358-4B4D-9F40-82EB99B02DB4}" destId="{39D8D53A-72DF-8845-8954-C737D5177926}" srcOrd="0" destOrd="0" parTransId="{BF139FFC-C49E-EE4F-9AD9-6B56F64A05AE}" sibTransId="{6A9F9B45-8BBD-6B40-A919-4A791EF52670}"/>
    <dgm:cxn modelId="{886E306D-4F73-2E45-8FF2-B6B40E3258D3}" srcId="{740F8A1F-3A81-174D-BADC-FA575F514ABD}" destId="{CF6A4F72-75F0-AF4C-B53C-C60848FCD84E}" srcOrd="0" destOrd="0" parTransId="{1CA384EE-AAC1-A145-8949-7AA621509CF2}" sibTransId="{C5AE3BBC-9FE4-7946-9A44-9ADA100DC462}"/>
    <dgm:cxn modelId="{FBF07E71-472F-EB46-A83F-AE73E1262F62}" srcId="{3A7DC07D-34E8-9043-B8D6-8CCD156D3430}" destId="{315180E3-FF78-8148-A869-D648849F8535}" srcOrd="0" destOrd="0" parTransId="{DF7A4A38-468B-C048-BCFD-7111F664EDDE}" sibTransId="{86E00DAC-796F-C746-89EE-DD2841BAA898}"/>
    <dgm:cxn modelId="{85E36579-464F-B847-92CE-9511FE09FBD4}" srcId="{CF6A4F72-75F0-AF4C-B53C-C60848FCD84E}" destId="{0AEED04A-B9E4-704A-803B-E3C1226449FB}" srcOrd="1" destOrd="0" parTransId="{22ED66B7-2044-C84C-B872-C6001214FAB5}" sibTransId="{F6CFBA79-0418-B342-9208-DEBE05D4E089}"/>
    <dgm:cxn modelId="{338C4282-6FA3-5B4B-A919-EBA418D64439}" type="presOf" srcId="{A2E3A2DB-E358-4B4D-9F40-82EB99B02DB4}" destId="{53AA8A1C-63C4-9B46-B39F-9221C74BFB0E}" srcOrd="0" destOrd="0" presId="urn:microsoft.com/office/officeart/2005/8/layout/list1"/>
    <dgm:cxn modelId="{D1F37684-DF05-D847-ACDC-A7CB3A817F33}" srcId="{321BA51C-AE08-9F4C-95D8-031EA851FACA}" destId="{823E8C15-6BD6-5D4A-B5C5-667003CAE607}" srcOrd="0" destOrd="0" parTransId="{2F65E1F2-1739-134B-B40D-3CBF54739393}" sibTransId="{09984E12-BD9F-C54A-BE72-43196812D0F3}"/>
    <dgm:cxn modelId="{0DDB628D-B6C8-454F-BB90-6EB90D05C54F}" type="presOf" srcId="{CF6A4F72-75F0-AF4C-B53C-C60848FCD84E}" destId="{0D438D92-C803-B940-9ACD-0ACC854BFA5E}" srcOrd="0" destOrd="0" presId="urn:microsoft.com/office/officeart/2005/8/layout/list1"/>
    <dgm:cxn modelId="{F2A7B38E-9944-114D-AC69-29B9D9ECCD1D}" type="presOf" srcId="{321BA51C-AE08-9F4C-95D8-031EA851FACA}" destId="{89C72A94-F21B-C74F-9306-2282DB5D35E5}" srcOrd="0" destOrd="0" presId="urn:microsoft.com/office/officeart/2005/8/layout/list1"/>
    <dgm:cxn modelId="{3070238F-B7AB-3647-BFEB-3BB3E98BDE97}" type="presOf" srcId="{3342620F-C9D9-3943-8F79-06539C6CFC77}" destId="{F10FA879-ED39-1142-B88B-BE70D6AADE07}" srcOrd="1" destOrd="0" presId="urn:microsoft.com/office/officeart/2005/8/layout/list1"/>
    <dgm:cxn modelId="{6E7FE3A5-778B-B84F-ACFC-87F25BBF96A6}" type="presOf" srcId="{A2E3A2DB-E358-4B4D-9F40-82EB99B02DB4}" destId="{43C13CBD-B89A-474F-BF64-1EDAB65AA4F5}" srcOrd="1" destOrd="0" presId="urn:microsoft.com/office/officeart/2005/8/layout/list1"/>
    <dgm:cxn modelId="{A38AC0AD-068D-414C-8460-3D1FB007A203}" srcId="{3342620F-C9D9-3943-8F79-06539C6CFC77}" destId="{8E72DA74-B424-6C4F-AD25-1388A96D8CD2}" srcOrd="0" destOrd="0" parTransId="{86FE55DF-85D7-7447-8902-10A67551A4A6}" sibTransId="{DA997DAC-8ABD-E04D-9325-D6842ACCE413}"/>
    <dgm:cxn modelId="{84D3BEB5-784F-A54C-8B21-5853B4A3F1B0}" srcId="{CF6A4F72-75F0-AF4C-B53C-C60848FCD84E}" destId="{57F431CB-6F2D-4148-A01A-CB2C5672BD1A}" srcOrd="0" destOrd="0" parTransId="{A66850CF-1F06-7847-8363-7DC16BEB095F}" sibTransId="{C447845F-2E95-0A48-8B1B-514EC7B442E2}"/>
    <dgm:cxn modelId="{9B19DABD-A9DF-5A42-B6BC-53BC474DE6B1}" type="presOf" srcId="{CF6A4F72-75F0-AF4C-B53C-C60848FCD84E}" destId="{F29FBD15-C4A8-804D-86A0-A7C7D6D612B0}" srcOrd="1" destOrd="0" presId="urn:microsoft.com/office/officeart/2005/8/layout/list1"/>
    <dgm:cxn modelId="{BC155FC7-789D-1B4D-BD8A-57803FF6C7B4}" type="presOf" srcId="{823E8C15-6BD6-5D4A-B5C5-667003CAE607}" destId="{6B6D177B-70A1-9A4D-9C9C-57154FB7AB14}" srcOrd="0" destOrd="0" presId="urn:microsoft.com/office/officeart/2005/8/layout/list1"/>
    <dgm:cxn modelId="{FAC783D5-010E-B44C-AC93-41654D1158DA}" type="presOf" srcId="{740F8A1F-3A81-174D-BADC-FA575F514ABD}" destId="{59480F22-2EC4-5A43-AD53-2EF8C375F310}" srcOrd="0" destOrd="0" presId="urn:microsoft.com/office/officeart/2005/8/layout/list1"/>
    <dgm:cxn modelId="{F9DD16D9-DF0A-3C40-B82C-631E6E438751}" type="presOf" srcId="{315180E3-FF78-8148-A869-D648849F8535}" destId="{7BE99971-60BB-9946-B63F-3604D23BCDDB}" srcOrd="0" destOrd="0" presId="urn:microsoft.com/office/officeart/2005/8/layout/list1"/>
    <dgm:cxn modelId="{35B4A6E3-EB4D-0940-B372-E910782DD505}" type="presOf" srcId="{39D8D53A-72DF-8845-8954-C737D5177926}" destId="{EA6855DC-ADB1-AC47-BA34-AB8244F6EC36}" srcOrd="0" destOrd="0" presId="urn:microsoft.com/office/officeart/2005/8/layout/list1"/>
    <dgm:cxn modelId="{70AD18E4-80FA-5141-92B6-503195CA566D}" type="presOf" srcId="{3A7DC07D-34E8-9043-B8D6-8CCD156D3430}" destId="{A8DF95B7-A473-2547-B408-DC2B7365A506}" srcOrd="0" destOrd="0" presId="urn:microsoft.com/office/officeart/2005/8/layout/list1"/>
    <dgm:cxn modelId="{1A6A42E9-692E-7742-8E09-A0D1C6BB197A}" type="presOf" srcId="{0AEED04A-B9E4-704A-803B-E3C1226449FB}" destId="{7EAA407F-05F9-0244-A9BA-EEF7E7BBEA70}" srcOrd="0" destOrd="1" presId="urn:microsoft.com/office/officeart/2005/8/layout/list1"/>
    <dgm:cxn modelId="{4982F3F2-6862-2943-90B8-4331D9C6A9CC}" srcId="{740F8A1F-3A81-174D-BADC-FA575F514ABD}" destId="{321BA51C-AE08-9F4C-95D8-031EA851FACA}" srcOrd="4" destOrd="0" parTransId="{F63A6E28-3D50-5949-8751-84AC848CC7D0}" sibTransId="{F50CE166-8CCB-FB4B-BF1B-39719F3A1D2C}"/>
    <dgm:cxn modelId="{1ECA27FD-DD6A-3A48-9E4E-CA52A09EFA20}" type="presOf" srcId="{3342620F-C9D9-3943-8F79-06539C6CFC77}" destId="{7733C0C4-92F1-3A44-BD32-446ACC238AD4}" srcOrd="0" destOrd="0" presId="urn:microsoft.com/office/officeart/2005/8/layout/list1"/>
    <dgm:cxn modelId="{D55BC846-F433-244D-A698-DB6C55E84501}" type="presParOf" srcId="{59480F22-2EC4-5A43-AD53-2EF8C375F310}" destId="{24FE42B5-BC46-B84B-BA23-0A891E712B75}" srcOrd="0" destOrd="0" presId="urn:microsoft.com/office/officeart/2005/8/layout/list1"/>
    <dgm:cxn modelId="{1DE90CBE-DE76-FF4D-A05A-F040DA09D64C}" type="presParOf" srcId="{24FE42B5-BC46-B84B-BA23-0A891E712B75}" destId="{0D438D92-C803-B940-9ACD-0ACC854BFA5E}" srcOrd="0" destOrd="0" presId="urn:microsoft.com/office/officeart/2005/8/layout/list1"/>
    <dgm:cxn modelId="{70298EB1-BFF6-6F4F-A42E-DE3D4F87CA05}" type="presParOf" srcId="{24FE42B5-BC46-B84B-BA23-0A891E712B75}" destId="{F29FBD15-C4A8-804D-86A0-A7C7D6D612B0}" srcOrd="1" destOrd="0" presId="urn:microsoft.com/office/officeart/2005/8/layout/list1"/>
    <dgm:cxn modelId="{54EB9E17-CAE6-CC49-A1C7-459F22D94D46}" type="presParOf" srcId="{59480F22-2EC4-5A43-AD53-2EF8C375F310}" destId="{26837D13-77E1-CF47-BCFF-8D07DED9DCFD}" srcOrd="1" destOrd="0" presId="urn:microsoft.com/office/officeart/2005/8/layout/list1"/>
    <dgm:cxn modelId="{5C9FF202-3FED-B647-A282-243E9D7FC761}" type="presParOf" srcId="{59480F22-2EC4-5A43-AD53-2EF8C375F310}" destId="{7EAA407F-05F9-0244-A9BA-EEF7E7BBEA70}" srcOrd="2" destOrd="0" presId="urn:microsoft.com/office/officeart/2005/8/layout/list1"/>
    <dgm:cxn modelId="{AF21F1EF-8756-204D-BA44-CA166E012031}" type="presParOf" srcId="{59480F22-2EC4-5A43-AD53-2EF8C375F310}" destId="{5C986AB3-6DFF-F245-8C34-AFAB857836F8}" srcOrd="3" destOrd="0" presId="urn:microsoft.com/office/officeart/2005/8/layout/list1"/>
    <dgm:cxn modelId="{6E28CC65-9B53-CC46-B6C2-1733DCB4E4B1}" type="presParOf" srcId="{59480F22-2EC4-5A43-AD53-2EF8C375F310}" destId="{96C3FF3C-BB37-8C4C-BFB6-8F9008CF61AF}" srcOrd="4" destOrd="0" presId="urn:microsoft.com/office/officeart/2005/8/layout/list1"/>
    <dgm:cxn modelId="{1ED95496-5EBB-994B-9587-C279B916262F}" type="presParOf" srcId="{96C3FF3C-BB37-8C4C-BFB6-8F9008CF61AF}" destId="{A8DF95B7-A473-2547-B408-DC2B7365A506}" srcOrd="0" destOrd="0" presId="urn:microsoft.com/office/officeart/2005/8/layout/list1"/>
    <dgm:cxn modelId="{E0D44BB8-9CD1-434C-8FFA-C12F81D53AA0}" type="presParOf" srcId="{96C3FF3C-BB37-8C4C-BFB6-8F9008CF61AF}" destId="{C9424555-94AC-D947-B315-6EA3FFB01315}" srcOrd="1" destOrd="0" presId="urn:microsoft.com/office/officeart/2005/8/layout/list1"/>
    <dgm:cxn modelId="{A35D4417-6C13-794C-BABC-7789C5F3293D}" type="presParOf" srcId="{59480F22-2EC4-5A43-AD53-2EF8C375F310}" destId="{5B6C594A-4271-5241-8E32-563F2327F1EE}" srcOrd="5" destOrd="0" presId="urn:microsoft.com/office/officeart/2005/8/layout/list1"/>
    <dgm:cxn modelId="{CCF2C673-73A5-E940-A6C1-E49B18B8DAEA}" type="presParOf" srcId="{59480F22-2EC4-5A43-AD53-2EF8C375F310}" destId="{7BE99971-60BB-9946-B63F-3604D23BCDDB}" srcOrd="6" destOrd="0" presId="urn:microsoft.com/office/officeart/2005/8/layout/list1"/>
    <dgm:cxn modelId="{BF3B4CBA-CF25-664F-800E-9C4E12626920}" type="presParOf" srcId="{59480F22-2EC4-5A43-AD53-2EF8C375F310}" destId="{4A4E1308-3481-BC48-AB1F-0A3EA2D8C52E}" srcOrd="7" destOrd="0" presId="urn:microsoft.com/office/officeart/2005/8/layout/list1"/>
    <dgm:cxn modelId="{E8937281-7675-8F45-8DB7-8600C75B7418}" type="presParOf" srcId="{59480F22-2EC4-5A43-AD53-2EF8C375F310}" destId="{6406280C-DC42-F942-AA34-FF866461CE2A}" srcOrd="8" destOrd="0" presId="urn:microsoft.com/office/officeart/2005/8/layout/list1"/>
    <dgm:cxn modelId="{B1ADE0BC-2376-B34F-9C06-2F274CF9490C}" type="presParOf" srcId="{6406280C-DC42-F942-AA34-FF866461CE2A}" destId="{53AA8A1C-63C4-9B46-B39F-9221C74BFB0E}" srcOrd="0" destOrd="0" presId="urn:microsoft.com/office/officeart/2005/8/layout/list1"/>
    <dgm:cxn modelId="{13637306-5E13-354A-B875-8D2351E04CA3}" type="presParOf" srcId="{6406280C-DC42-F942-AA34-FF866461CE2A}" destId="{43C13CBD-B89A-474F-BF64-1EDAB65AA4F5}" srcOrd="1" destOrd="0" presId="urn:microsoft.com/office/officeart/2005/8/layout/list1"/>
    <dgm:cxn modelId="{53FB7A8A-7A96-7647-9172-922A5B4A3B89}" type="presParOf" srcId="{59480F22-2EC4-5A43-AD53-2EF8C375F310}" destId="{A8C86CF2-BAD1-5F47-B6C0-10D8005F4EC2}" srcOrd="9" destOrd="0" presId="urn:microsoft.com/office/officeart/2005/8/layout/list1"/>
    <dgm:cxn modelId="{C1B64B3D-C48C-E944-B8A2-59CCFABB6973}" type="presParOf" srcId="{59480F22-2EC4-5A43-AD53-2EF8C375F310}" destId="{EA6855DC-ADB1-AC47-BA34-AB8244F6EC36}" srcOrd="10" destOrd="0" presId="urn:microsoft.com/office/officeart/2005/8/layout/list1"/>
    <dgm:cxn modelId="{DB681375-CEF6-CE45-B3F0-D02EC9ECE5D9}" type="presParOf" srcId="{59480F22-2EC4-5A43-AD53-2EF8C375F310}" destId="{92EBAA97-B64D-2342-B766-7736AF288B94}" srcOrd="11" destOrd="0" presId="urn:microsoft.com/office/officeart/2005/8/layout/list1"/>
    <dgm:cxn modelId="{D03EBF35-E331-B544-BB44-B6A71B4517E5}" type="presParOf" srcId="{59480F22-2EC4-5A43-AD53-2EF8C375F310}" destId="{DC793520-37AB-CD43-894B-1D0B7FD4F610}" srcOrd="12" destOrd="0" presId="urn:microsoft.com/office/officeart/2005/8/layout/list1"/>
    <dgm:cxn modelId="{B3892AA8-2F9C-A442-9A4A-B219053D8741}" type="presParOf" srcId="{DC793520-37AB-CD43-894B-1D0B7FD4F610}" destId="{7733C0C4-92F1-3A44-BD32-446ACC238AD4}" srcOrd="0" destOrd="0" presId="urn:microsoft.com/office/officeart/2005/8/layout/list1"/>
    <dgm:cxn modelId="{D40DF720-0CBC-2448-87CE-A0AD454EC452}" type="presParOf" srcId="{DC793520-37AB-CD43-894B-1D0B7FD4F610}" destId="{F10FA879-ED39-1142-B88B-BE70D6AADE07}" srcOrd="1" destOrd="0" presId="urn:microsoft.com/office/officeart/2005/8/layout/list1"/>
    <dgm:cxn modelId="{09D0609F-3C58-924B-AA4B-77A393112518}" type="presParOf" srcId="{59480F22-2EC4-5A43-AD53-2EF8C375F310}" destId="{9CCB03DE-875A-E14C-A167-15BA5E4C97AA}" srcOrd="13" destOrd="0" presId="urn:microsoft.com/office/officeart/2005/8/layout/list1"/>
    <dgm:cxn modelId="{66672D0C-963B-D542-B610-1C82B2462C8C}" type="presParOf" srcId="{59480F22-2EC4-5A43-AD53-2EF8C375F310}" destId="{78846700-5D74-094F-BEEB-20013F68CCB3}" srcOrd="14" destOrd="0" presId="urn:microsoft.com/office/officeart/2005/8/layout/list1"/>
    <dgm:cxn modelId="{696C669E-3A34-3F41-9F9D-9BE690A982BB}" type="presParOf" srcId="{59480F22-2EC4-5A43-AD53-2EF8C375F310}" destId="{ECD01DC5-756D-E946-978C-F228DDE4FC8D}" srcOrd="15" destOrd="0" presId="urn:microsoft.com/office/officeart/2005/8/layout/list1"/>
    <dgm:cxn modelId="{9C531887-665F-9C4A-A43A-72C575726737}" type="presParOf" srcId="{59480F22-2EC4-5A43-AD53-2EF8C375F310}" destId="{3442B046-A775-A84D-A89D-61CA680BE513}" srcOrd="16" destOrd="0" presId="urn:microsoft.com/office/officeart/2005/8/layout/list1"/>
    <dgm:cxn modelId="{2E286E5D-F1EC-B04A-9A3C-BD341E82A679}" type="presParOf" srcId="{3442B046-A775-A84D-A89D-61CA680BE513}" destId="{89C72A94-F21B-C74F-9306-2282DB5D35E5}" srcOrd="0" destOrd="0" presId="urn:microsoft.com/office/officeart/2005/8/layout/list1"/>
    <dgm:cxn modelId="{80142749-A288-624B-A74D-079AA6B70CB7}" type="presParOf" srcId="{3442B046-A775-A84D-A89D-61CA680BE513}" destId="{FBB39F47-AAFA-C143-BD4C-5990BC90CDF5}" srcOrd="1" destOrd="0" presId="urn:microsoft.com/office/officeart/2005/8/layout/list1"/>
    <dgm:cxn modelId="{64642C83-623C-0C4F-AB0F-9B3706E04457}" type="presParOf" srcId="{59480F22-2EC4-5A43-AD53-2EF8C375F310}" destId="{0030DFBF-885D-D64C-9305-839FE9F43AD8}" srcOrd="17" destOrd="0" presId="urn:microsoft.com/office/officeart/2005/8/layout/list1"/>
    <dgm:cxn modelId="{927B5F1B-BE79-C942-9C46-6D72BE4A75D5}" type="presParOf" srcId="{59480F22-2EC4-5A43-AD53-2EF8C375F310}" destId="{6B6D177B-70A1-9A4D-9C9C-57154FB7AB14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0.xml><?xml version="1.0" encoding="utf-8"?>
<dgm:dataModel xmlns:dgm="http://schemas.openxmlformats.org/drawingml/2006/diagram" xmlns:a="http://schemas.openxmlformats.org/drawingml/2006/main">
  <dgm:ptLst>
    <dgm:pt modelId="{E6A35281-6B84-D049-817D-77B831457F00}" type="doc">
      <dgm:prSet loTypeId="urn:microsoft.com/office/officeart/2008/layout/HalfCircleOrganizationChar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8B9C080-7C99-5244-9E32-210EBAC6709A}">
      <dgm:prSet phldrT="[Text]"/>
      <dgm:spPr/>
      <dgm:t>
        <a:bodyPr/>
        <a:lstStyle/>
        <a:p>
          <a:pPr rtl="0"/>
          <a:r>
            <a:rPr lang="en-US" dirty="0"/>
            <a:t>S1</a:t>
          </a:r>
        </a:p>
      </dgm:t>
    </dgm:pt>
    <dgm:pt modelId="{3DF1329B-7A51-7F4A-9D9F-C528BC095102}" type="parTrans" cxnId="{3E5F5137-F2EA-D244-BD08-434F1C63F874}">
      <dgm:prSet/>
      <dgm:spPr/>
      <dgm:t>
        <a:bodyPr/>
        <a:lstStyle/>
        <a:p>
          <a:endParaRPr lang="en-US"/>
        </a:p>
      </dgm:t>
    </dgm:pt>
    <dgm:pt modelId="{3CDFC93F-234D-7847-9E49-3E7508E44226}" type="sibTrans" cxnId="{3E5F5137-F2EA-D244-BD08-434F1C63F874}">
      <dgm:prSet/>
      <dgm:spPr/>
      <dgm:t>
        <a:bodyPr/>
        <a:lstStyle/>
        <a:p>
          <a:endParaRPr lang="en-US"/>
        </a:p>
      </dgm:t>
    </dgm:pt>
    <dgm:pt modelId="{958333B5-A279-F240-B475-48BA4F529492}">
      <dgm:prSet phldrT="[Text]"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7A04E726-20EF-B043-9AC4-679B55EEAF93}" type="parTrans" cxnId="{9BD60603-7AAB-A640-888F-29B4616182E0}">
      <dgm:prSet/>
      <dgm:spPr/>
      <dgm:t>
        <a:bodyPr/>
        <a:lstStyle/>
        <a:p>
          <a:endParaRPr lang="en-US"/>
        </a:p>
      </dgm:t>
    </dgm:pt>
    <dgm:pt modelId="{C5490FFC-0D91-0D4D-8ACF-CBCA4C85A74B}" type="sibTrans" cxnId="{9BD60603-7AAB-A640-888F-29B4616182E0}">
      <dgm:prSet/>
      <dgm:spPr/>
      <dgm:t>
        <a:bodyPr/>
        <a:lstStyle/>
        <a:p>
          <a:endParaRPr lang="en-US"/>
        </a:p>
      </dgm:t>
    </dgm:pt>
    <dgm:pt modelId="{9C5E9E62-3468-A346-9796-2581BF325057}">
      <dgm:prSet phldrT="[Text]"/>
      <dgm:spPr>
        <a:blipFill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232B41BE-8258-F64A-856A-5E94DD1433DD}" type="parTrans" cxnId="{DD2D111E-1EA7-4C44-BD42-401B6BA71400}">
      <dgm:prSet/>
      <dgm:spPr/>
      <dgm:t>
        <a:bodyPr/>
        <a:lstStyle/>
        <a:p>
          <a:endParaRPr lang="en-US"/>
        </a:p>
      </dgm:t>
    </dgm:pt>
    <dgm:pt modelId="{E69DA655-DEE1-A140-8FDF-63ED60B60354}" type="sibTrans" cxnId="{DD2D111E-1EA7-4C44-BD42-401B6BA71400}">
      <dgm:prSet/>
      <dgm:spPr/>
      <dgm:t>
        <a:bodyPr/>
        <a:lstStyle/>
        <a:p>
          <a:endParaRPr lang="en-US"/>
        </a:p>
      </dgm:t>
    </dgm:pt>
    <dgm:pt modelId="{B82A0031-5020-1145-AF14-0428CAA8B334}">
      <dgm:prSet phldrT="[Text]"/>
      <dgm:spPr>
        <a:blipFill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8A126B28-9C26-6C48-994C-87D7F4446823}" type="parTrans" cxnId="{AD287BA5-23F3-F44F-AB96-89A7A5EBED0E}">
      <dgm:prSet/>
      <dgm:spPr/>
      <dgm:t>
        <a:bodyPr/>
        <a:lstStyle/>
        <a:p>
          <a:endParaRPr lang="en-US"/>
        </a:p>
      </dgm:t>
    </dgm:pt>
    <dgm:pt modelId="{C09D2926-5D14-4F4C-8836-0BC5403FBD56}" type="sibTrans" cxnId="{AD287BA5-23F3-F44F-AB96-89A7A5EBED0E}">
      <dgm:prSet/>
      <dgm:spPr/>
      <dgm:t>
        <a:bodyPr/>
        <a:lstStyle/>
        <a:p>
          <a:endParaRPr lang="en-US"/>
        </a:p>
      </dgm:t>
    </dgm:pt>
    <dgm:pt modelId="{39EF8130-84BB-8B40-969C-9B6B3EA55BC3}">
      <dgm:prSet phldrT="[Text]"/>
      <dgm:spPr>
        <a:blipFill>
          <a:blip xmlns:r="http://schemas.openxmlformats.org/officeDocument/2006/relationships" r:embed="rId4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9FDF15BF-26B8-E04A-889E-7F42B3C1411D}" type="parTrans" cxnId="{D9241D64-D5F8-BB48-97AA-2A154D75C6D9}">
      <dgm:prSet/>
      <dgm:spPr/>
      <dgm:t>
        <a:bodyPr/>
        <a:lstStyle/>
        <a:p>
          <a:endParaRPr lang="en-US"/>
        </a:p>
      </dgm:t>
    </dgm:pt>
    <dgm:pt modelId="{6C753071-433D-AD40-AE66-C46DDCC87707}" type="sibTrans" cxnId="{D9241D64-D5F8-BB48-97AA-2A154D75C6D9}">
      <dgm:prSet/>
      <dgm:spPr/>
      <dgm:t>
        <a:bodyPr/>
        <a:lstStyle/>
        <a:p>
          <a:endParaRPr lang="en-US"/>
        </a:p>
      </dgm:t>
    </dgm:pt>
    <dgm:pt modelId="{6B7E624B-95DC-FF44-82D6-B0D1D9F45560}">
      <dgm:prSet phldrT="[Text]"/>
      <dgm:spPr>
        <a:blipFill>
          <a:blip xmlns:r="http://schemas.openxmlformats.org/officeDocument/2006/relationships" r:embed="rId5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B8C9BF63-CBE1-AF41-92BE-022C2D2D16F5}" type="parTrans" cxnId="{740E6ABC-C016-4643-AB63-004FC9DC7EF2}">
      <dgm:prSet/>
      <dgm:spPr/>
      <dgm:t>
        <a:bodyPr/>
        <a:lstStyle/>
        <a:p>
          <a:endParaRPr lang="en-US"/>
        </a:p>
      </dgm:t>
    </dgm:pt>
    <dgm:pt modelId="{10366C9C-D7E3-8C40-8F2C-28AE9B72E5F4}" type="sibTrans" cxnId="{740E6ABC-C016-4643-AB63-004FC9DC7EF2}">
      <dgm:prSet/>
      <dgm:spPr/>
      <dgm:t>
        <a:bodyPr/>
        <a:lstStyle/>
        <a:p>
          <a:endParaRPr lang="en-US"/>
        </a:p>
      </dgm:t>
    </dgm:pt>
    <dgm:pt modelId="{F3A8B323-191E-024E-96DC-C7FAAF79874D}">
      <dgm:prSet phldrT="[Text]"/>
      <dgm:spPr>
        <a:blipFill>
          <a:blip xmlns:r="http://schemas.openxmlformats.org/officeDocument/2006/relationships" r:embed="rId6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26687A1C-6A72-8347-A077-EA936AE77E3A}" type="parTrans" cxnId="{69B6FBAB-C98E-2E41-9A72-93A1D8649239}">
      <dgm:prSet/>
      <dgm:spPr/>
      <dgm:t>
        <a:bodyPr/>
        <a:lstStyle/>
        <a:p>
          <a:endParaRPr lang="en-US"/>
        </a:p>
      </dgm:t>
    </dgm:pt>
    <dgm:pt modelId="{FA623893-047C-8C42-BEB3-536CD4A23899}" type="sibTrans" cxnId="{69B6FBAB-C98E-2E41-9A72-93A1D8649239}">
      <dgm:prSet/>
      <dgm:spPr/>
      <dgm:t>
        <a:bodyPr/>
        <a:lstStyle/>
        <a:p>
          <a:endParaRPr lang="en-US"/>
        </a:p>
      </dgm:t>
    </dgm:pt>
    <dgm:pt modelId="{E05F0E51-E64C-5940-919F-58A7ACF59FB2}">
      <dgm:prSet phldrT="[Text]"/>
      <dgm:spPr>
        <a:blipFill>
          <a:blip xmlns:r="http://schemas.openxmlformats.org/officeDocument/2006/relationships" r:embed="rId7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A8B0BA71-7CC0-C143-AF1F-99E46F228BA9}" type="parTrans" cxnId="{4D7AA68B-18AD-8145-B9D5-2B87C5B395D8}">
      <dgm:prSet/>
      <dgm:spPr/>
      <dgm:t>
        <a:bodyPr/>
        <a:lstStyle/>
        <a:p>
          <a:endParaRPr lang="en-US"/>
        </a:p>
      </dgm:t>
    </dgm:pt>
    <dgm:pt modelId="{89057A56-E9E5-A645-BF90-60F498471FAE}" type="sibTrans" cxnId="{4D7AA68B-18AD-8145-B9D5-2B87C5B395D8}">
      <dgm:prSet/>
      <dgm:spPr/>
      <dgm:t>
        <a:bodyPr/>
        <a:lstStyle/>
        <a:p>
          <a:endParaRPr lang="en-US"/>
        </a:p>
      </dgm:t>
    </dgm:pt>
    <dgm:pt modelId="{347AE1FA-0725-A241-A7D0-4938F2A34FD9}">
      <dgm:prSet phldrT="[Text]"/>
      <dgm:spPr>
        <a:blipFill>
          <a:blip xmlns:r="http://schemas.openxmlformats.org/officeDocument/2006/relationships" r:embed="rId8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B32DCD27-C801-FB49-AE4F-0B17BE6351E8}" type="parTrans" cxnId="{84F8561B-F3A1-704F-B307-23CD5A267A9D}">
      <dgm:prSet/>
      <dgm:spPr/>
      <dgm:t>
        <a:bodyPr/>
        <a:lstStyle/>
        <a:p>
          <a:endParaRPr lang="en-US"/>
        </a:p>
      </dgm:t>
    </dgm:pt>
    <dgm:pt modelId="{ADE5337D-F2D9-D445-808D-35DAD8F27623}" type="sibTrans" cxnId="{84F8561B-F3A1-704F-B307-23CD5A267A9D}">
      <dgm:prSet/>
      <dgm:spPr/>
      <dgm:t>
        <a:bodyPr/>
        <a:lstStyle/>
        <a:p>
          <a:endParaRPr lang="en-US"/>
        </a:p>
      </dgm:t>
    </dgm:pt>
    <dgm:pt modelId="{68A07594-8DDA-7F4B-BCDE-BC3B9ED93386}">
      <dgm:prSet phldrT="[Text]"/>
      <dgm:spPr>
        <a:blipFill>
          <a:blip xmlns:r="http://schemas.openxmlformats.org/officeDocument/2006/relationships" r:embed="rId9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C22FA46B-3B62-A14B-9B8F-0EFB5CD55F24}" type="parTrans" cxnId="{9F53D597-C710-134E-9D61-2B9E7BE507A3}">
      <dgm:prSet/>
      <dgm:spPr/>
      <dgm:t>
        <a:bodyPr/>
        <a:lstStyle/>
        <a:p>
          <a:endParaRPr lang="en-US"/>
        </a:p>
      </dgm:t>
    </dgm:pt>
    <dgm:pt modelId="{A1A6EEC5-0046-4C45-9B54-4F63BB152EA0}" type="sibTrans" cxnId="{9F53D597-C710-134E-9D61-2B9E7BE507A3}">
      <dgm:prSet/>
      <dgm:spPr/>
      <dgm:t>
        <a:bodyPr/>
        <a:lstStyle/>
        <a:p>
          <a:endParaRPr lang="en-US"/>
        </a:p>
      </dgm:t>
    </dgm:pt>
    <dgm:pt modelId="{7F429637-2994-7F4F-A0E3-0D2570528C9B}">
      <dgm:prSet phldrT="[Text]"/>
      <dgm:spPr>
        <a:blipFill>
          <a:blip xmlns:r="http://schemas.openxmlformats.org/officeDocument/2006/relationships" r:embed="rId10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C20AFAD9-ADA0-FF45-84FF-DFA691C9A2D8}" type="parTrans" cxnId="{63A5EAB0-B2EA-3B46-9F7A-0FE64BB0F5EF}">
      <dgm:prSet/>
      <dgm:spPr/>
      <dgm:t>
        <a:bodyPr/>
        <a:lstStyle/>
        <a:p>
          <a:endParaRPr lang="en-US"/>
        </a:p>
      </dgm:t>
    </dgm:pt>
    <dgm:pt modelId="{937663A6-4E0B-F14F-A939-5DBC62F30C6A}" type="sibTrans" cxnId="{63A5EAB0-B2EA-3B46-9F7A-0FE64BB0F5EF}">
      <dgm:prSet/>
      <dgm:spPr/>
      <dgm:t>
        <a:bodyPr/>
        <a:lstStyle/>
        <a:p>
          <a:endParaRPr lang="en-US"/>
        </a:p>
      </dgm:t>
    </dgm:pt>
    <dgm:pt modelId="{9648BBE1-634C-B645-9A5B-18FD8359E7F3}">
      <dgm:prSet phldrT="[Text]"/>
      <dgm:spPr>
        <a:blipFill>
          <a:blip xmlns:r="http://schemas.openxmlformats.org/officeDocument/2006/relationships" r:embed="rId11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FE2ABB59-4FAF-0443-8019-64C32FDB760E}" type="parTrans" cxnId="{339D2B45-73E2-B348-ACC6-8D8A513E84DE}">
      <dgm:prSet/>
      <dgm:spPr/>
      <dgm:t>
        <a:bodyPr/>
        <a:lstStyle/>
        <a:p>
          <a:endParaRPr lang="en-US"/>
        </a:p>
      </dgm:t>
    </dgm:pt>
    <dgm:pt modelId="{DCF51793-79E5-C945-9240-8E3DF4990DC7}" type="sibTrans" cxnId="{339D2B45-73E2-B348-ACC6-8D8A513E84DE}">
      <dgm:prSet/>
      <dgm:spPr/>
      <dgm:t>
        <a:bodyPr/>
        <a:lstStyle/>
        <a:p>
          <a:endParaRPr lang="en-US"/>
        </a:p>
      </dgm:t>
    </dgm:pt>
    <dgm:pt modelId="{AF100650-7F9F-B444-8B0F-5BBF54F65764}">
      <dgm:prSet phldrT="[Text]"/>
      <dgm:spPr>
        <a:blipFill>
          <a:blip xmlns:r="http://schemas.openxmlformats.org/officeDocument/2006/relationships" r:embed="rId12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2C2EA3AA-D4FD-F649-9649-FAB7F93310F6}" type="parTrans" cxnId="{B20C2E24-A74D-5E4C-A39A-2A1A3DCEDC16}">
      <dgm:prSet/>
      <dgm:spPr/>
      <dgm:t>
        <a:bodyPr/>
        <a:lstStyle/>
        <a:p>
          <a:endParaRPr lang="en-US"/>
        </a:p>
      </dgm:t>
    </dgm:pt>
    <dgm:pt modelId="{C13FCAEF-D22B-C549-BC67-46CAAEC84725}" type="sibTrans" cxnId="{B20C2E24-A74D-5E4C-A39A-2A1A3DCEDC16}">
      <dgm:prSet/>
      <dgm:spPr/>
      <dgm:t>
        <a:bodyPr/>
        <a:lstStyle/>
        <a:p>
          <a:endParaRPr lang="en-US"/>
        </a:p>
      </dgm:t>
    </dgm:pt>
    <dgm:pt modelId="{72B25568-DDC1-FA48-87E8-B6555854649D}">
      <dgm:prSet phldrT="[Text]"/>
      <dgm:spPr>
        <a:blipFill>
          <a:blip xmlns:r="http://schemas.openxmlformats.org/officeDocument/2006/relationships" r:embed="rId13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640A2F9B-ACDF-FA41-805A-B5C46A34CB88}" type="parTrans" cxnId="{8AD8F1B6-4D6A-274D-A342-BD523EF106AB}">
      <dgm:prSet/>
      <dgm:spPr/>
      <dgm:t>
        <a:bodyPr/>
        <a:lstStyle/>
        <a:p>
          <a:endParaRPr lang="en-US"/>
        </a:p>
      </dgm:t>
    </dgm:pt>
    <dgm:pt modelId="{03CF43A2-0BA7-CC4B-8650-6102C856A3EE}" type="sibTrans" cxnId="{8AD8F1B6-4D6A-274D-A342-BD523EF106AB}">
      <dgm:prSet/>
      <dgm:spPr/>
      <dgm:t>
        <a:bodyPr/>
        <a:lstStyle/>
        <a:p>
          <a:endParaRPr lang="en-US"/>
        </a:p>
      </dgm:t>
    </dgm:pt>
    <dgm:pt modelId="{D74DBF0F-4CB9-9947-A4AA-47BCCD14A718}">
      <dgm:prSet phldrT="[Text]"/>
      <dgm:spPr>
        <a:blipFill>
          <a:blip xmlns:r="http://schemas.openxmlformats.org/officeDocument/2006/relationships" r:embed="rId14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4F7DFC99-6C92-794A-97FA-FBF2F445B580}" type="parTrans" cxnId="{DEDAC23C-31A8-8A44-A19B-18A627C69747}">
      <dgm:prSet/>
      <dgm:spPr/>
      <dgm:t>
        <a:bodyPr/>
        <a:lstStyle/>
        <a:p>
          <a:endParaRPr lang="en-US"/>
        </a:p>
      </dgm:t>
    </dgm:pt>
    <dgm:pt modelId="{57E64B03-12C9-9D42-A1D9-24D9A9D84D9B}" type="sibTrans" cxnId="{DEDAC23C-31A8-8A44-A19B-18A627C69747}">
      <dgm:prSet/>
      <dgm:spPr/>
      <dgm:t>
        <a:bodyPr/>
        <a:lstStyle/>
        <a:p>
          <a:endParaRPr lang="en-US"/>
        </a:p>
      </dgm:t>
    </dgm:pt>
    <dgm:pt modelId="{181C929E-0FC8-BC41-94C6-2E44E6FF718B}">
      <dgm:prSet phldrT="[Text]"/>
      <dgm:spPr>
        <a:blipFill>
          <a:blip xmlns:r="http://schemas.openxmlformats.org/officeDocument/2006/relationships" r:embed="rId15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757A67C5-3358-D943-80A6-027BBB6C734A}" type="parTrans" cxnId="{F48F890C-2B5E-D64D-83C9-052EB49868E7}">
      <dgm:prSet/>
      <dgm:spPr/>
      <dgm:t>
        <a:bodyPr/>
        <a:lstStyle/>
        <a:p>
          <a:endParaRPr lang="en-US"/>
        </a:p>
      </dgm:t>
    </dgm:pt>
    <dgm:pt modelId="{0645DA2D-7E58-3940-BC33-09F73B5C57C4}" type="sibTrans" cxnId="{F48F890C-2B5E-D64D-83C9-052EB49868E7}">
      <dgm:prSet/>
      <dgm:spPr/>
      <dgm:t>
        <a:bodyPr/>
        <a:lstStyle/>
        <a:p>
          <a:endParaRPr lang="en-US"/>
        </a:p>
      </dgm:t>
    </dgm:pt>
    <dgm:pt modelId="{604861B8-72BA-D248-B742-E5E3E91FD330}">
      <dgm:prSet phldrT="[Text]"/>
      <dgm:spPr>
        <a:blipFill>
          <a:blip xmlns:r="http://schemas.openxmlformats.org/officeDocument/2006/relationships" r:embed="rId16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1ABD84B0-6372-2444-98E3-CF1833D4E21A}" type="parTrans" cxnId="{25E03B95-23C8-1443-B75D-6A59D7AE5440}">
      <dgm:prSet/>
      <dgm:spPr/>
      <dgm:t>
        <a:bodyPr/>
        <a:lstStyle/>
        <a:p>
          <a:endParaRPr lang="en-US"/>
        </a:p>
      </dgm:t>
    </dgm:pt>
    <dgm:pt modelId="{0C0D5DCA-65CE-2941-A123-978E247D7D67}" type="sibTrans" cxnId="{25E03B95-23C8-1443-B75D-6A59D7AE5440}">
      <dgm:prSet/>
      <dgm:spPr/>
      <dgm:t>
        <a:bodyPr/>
        <a:lstStyle/>
        <a:p>
          <a:endParaRPr lang="en-US"/>
        </a:p>
      </dgm:t>
    </dgm:pt>
    <dgm:pt modelId="{976DBEAB-AF4E-6244-870E-FF39656035D4}" type="pres">
      <dgm:prSet presAssocID="{E6A35281-6B84-D049-817D-77B831457F00}" presName="Name0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6F67C7CA-1E17-1E49-B55D-2E3C691FD530}" type="pres">
      <dgm:prSet presAssocID="{F8B9C080-7C99-5244-9E32-210EBAC6709A}" presName="hierRoot1" presStyleCnt="0">
        <dgm:presLayoutVars>
          <dgm:hierBranch val="init"/>
        </dgm:presLayoutVars>
      </dgm:prSet>
      <dgm:spPr/>
    </dgm:pt>
    <dgm:pt modelId="{BA1C0FA3-C672-AF47-B7B8-DB993050A941}" type="pres">
      <dgm:prSet presAssocID="{F8B9C080-7C99-5244-9E32-210EBAC6709A}" presName="rootComposite1" presStyleCnt="0"/>
      <dgm:spPr/>
    </dgm:pt>
    <dgm:pt modelId="{CAF7CFB5-7992-0D4A-98C7-C4204621FEFE}" type="pres">
      <dgm:prSet presAssocID="{F8B9C080-7C99-5244-9E32-210EBAC6709A}" presName="rootText1" presStyleLbl="alignAcc1" presStyleIdx="0" presStyleCnt="0">
        <dgm:presLayoutVars>
          <dgm:chPref val="3"/>
        </dgm:presLayoutVars>
      </dgm:prSet>
      <dgm:spPr/>
    </dgm:pt>
    <dgm:pt modelId="{3A6D4E63-5166-EE47-ADC1-61679161512F}" type="pres">
      <dgm:prSet presAssocID="{F8B9C080-7C99-5244-9E32-210EBAC6709A}" presName="topArc1" presStyleLbl="parChTrans1D1" presStyleIdx="0" presStyleCnt="34"/>
      <dgm:spPr/>
    </dgm:pt>
    <dgm:pt modelId="{1AE3CCAB-BB1E-F44B-B5E2-B158A0B065C6}" type="pres">
      <dgm:prSet presAssocID="{F8B9C080-7C99-5244-9E32-210EBAC6709A}" presName="bottomArc1" presStyleLbl="parChTrans1D1" presStyleIdx="1" presStyleCnt="34"/>
      <dgm:spPr/>
    </dgm:pt>
    <dgm:pt modelId="{9B4A4841-751B-6247-8C7B-151C55EDB4E1}" type="pres">
      <dgm:prSet presAssocID="{F8B9C080-7C99-5244-9E32-210EBAC6709A}" presName="topConnNode1" presStyleLbl="node1" presStyleIdx="0" presStyleCnt="0"/>
      <dgm:spPr/>
    </dgm:pt>
    <dgm:pt modelId="{A72EAA68-E324-794F-84A6-3D41AE63E7B2}" type="pres">
      <dgm:prSet presAssocID="{F8B9C080-7C99-5244-9E32-210EBAC6709A}" presName="hierChild2" presStyleCnt="0"/>
      <dgm:spPr/>
    </dgm:pt>
    <dgm:pt modelId="{FE6401A8-3430-2E46-8816-2F972D88BDE2}" type="pres">
      <dgm:prSet presAssocID="{7A04E726-20EF-B043-9AC4-679B55EEAF93}" presName="Name28" presStyleLbl="parChTrans1D2" presStyleIdx="0" presStyleCnt="4"/>
      <dgm:spPr/>
    </dgm:pt>
    <dgm:pt modelId="{92248C3E-7CE4-B244-B364-75454BF4C39C}" type="pres">
      <dgm:prSet presAssocID="{958333B5-A279-F240-B475-48BA4F529492}" presName="hierRoot2" presStyleCnt="0">
        <dgm:presLayoutVars>
          <dgm:hierBranch val="init"/>
        </dgm:presLayoutVars>
      </dgm:prSet>
      <dgm:spPr/>
    </dgm:pt>
    <dgm:pt modelId="{2780510C-997C-0B42-AD79-D4ED8CF0A24A}" type="pres">
      <dgm:prSet presAssocID="{958333B5-A279-F240-B475-48BA4F529492}" presName="rootComposite2" presStyleCnt="0"/>
      <dgm:spPr/>
    </dgm:pt>
    <dgm:pt modelId="{882CF74B-C651-9546-B8EF-2E9306932A79}" type="pres">
      <dgm:prSet presAssocID="{958333B5-A279-F240-B475-48BA4F529492}" presName="rootText2" presStyleLbl="alignAcc1" presStyleIdx="0" presStyleCnt="0">
        <dgm:presLayoutVars>
          <dgm:chPref val="3"/>
        </dgm:presLayoutVars>
      </dgm:prSet>
      <dgm:spPr/>
    </dgm:pt>
    <dgm:pt modelId="{FB0CC392-A3EC-4F42-8B70-E7A4DB27882E}" type="pres">
      <dgm:prSet presAssocID="{958333B5-A279-F240-B475-48BA4F529492}" presName="topArc2" presStyleLbl="parChTrans1D1" presStyleIdx="2" presStyleCnt="34"/>
      <dgm:spPr/>
    </dgm:pt>
    <dgm:pt modelId="{54A61463-52FF-6246-B3A4-2124741BB74B}" type="pres">
      <dgm:prSet presAssocID="{958333B5-A279-F240-B475-48BA4F529492}" presName="bottomArc2" presStyleLbl="parChTrans1D1" presStyleIdx="3" presStyleCnt="34"/>
      <dgm:spPr/>
    </dgm:pt>
    <dgm:pt modelId="{A0064A2D-A4E6-714C-919C-A1AE901A2FD9}" type="pres">
      <dgm:prSet presAssocID="{958333B5-A279-F240-B475-48BA4F529492}" presName="topConnNode2" presStyleLbl="node2" presStyleIdx="0" presStyleCnt="0"/>
      <dgm:spPr/>
    </dgm:pt>
    <dgm:pt modelId="{571A0DAB-3C7E-DD4C-9D9C-DCEA07F3C683}" type="pres">
      <dgm:prSet presAssocID="{958333B5-A279-F240-B475-48BA4F529492}" presName="hierChild4" presStyleCnt="0"/>
      <dgm:spPr/>
    </dgm:pt>
    <dgm:pt modelId="{24241DB5-5BCB-474F-A747-992E522143AA}" type="pres">
      <dgm:prSet presAssocID="{B8C9BF63-CBE1-AF41-92BE-022C2D2D16F5}" presName="Name28" presStyleLbl="parChTrans1D3" presStyleIdx="0" presStyleCnt="12"/>
      <dgm:spPr/>
    </dgm:pt>
    <dgm:pt modelId="{281B4A8A-3198-3C49-BA18-C56B46215432}" type="pres">
      <dgm:prSet presAssocID="{6B7E624B-95DC-FF44-82D6-B0D1D9F45560}" presName="hierRoot2" presStyleCnt="0">
        <dgm:presLayoutVars>
          <dgm:hierBranch val="init"/>
        </dgm:presLayoutVars>
      </dgm:prSet>
      <dgm:spPr/>
    </dgm:pt>
    <dgm:pt modelId="{8C5932E6-6064-7241-8380-FD50802E5BAC}" type="pres">
      <dgm:prSet presAssocID="{6B7E624B-95DC-FF44-82D6-B0D1D9F45560}" presName="rootComposite2" presStyleCnt="0"/>
      <dgm:spPr/>
    </dgm:pt>
    <dgm:pt modelId="{827B7FE6-82EE-0E4F-862C-BC8EB34193B9}" type="pres">
      <dgm:prSet presAssocID="{6B7E624B-95DC-FF44-82D6-B0D1D9F45560}" presName="rootText2" presStyleLbl="alignAcc1" presStyleIdx="0" presStyleCnt="0">
        <dgm:presLayoutVars>
          <dgm:chPref val="3"/>
        </dgm:presLayoutVars>
      </dgm:prSet>
      <dgm:spPr/>
    </dgm:pt>
    <dgm:pt modelId="{E1B1A4A9-655B-C84D-AB72-EC5253E94C4F}" type="pres">
      <dgm:prSet presAssocID="{6B7E624B-95DC-FF44-82D6-B0D1D9F45560}" presName="topArc2" presStyleLbl="parChTrans1D1" presStyleIdx="4" presStyleCnt="34"/>
      <dgm:spPr/>
    </dgm:pt>
    <dgm:pt modelId="{2FEA9D4B-456A-7C48-A230-ADB4B044523D}" type="pres">
      <dgm:prSet presAssocID="{6B7E624B-95DC-FF44-82D6-B0D1D9F45560}" presName="bottomArc2" presStyleLbl="parChTrans1D1" presStyleIdx="5" presStyleCnt="34"/>
      <dgm:spPr/>
    </dgm:pt>
    <dgm:pt modelId="{B3FE6D31-00CA-2F43-B624-4A484870C4F3}" type="pres">
      <dgm:prSet presAssocID="{6B7E624B-95DC-FF44-82D6-B0D1D9F45560}" presName="topConnNode2" presStyleLbl="node3" presStyleIdx="0" presStyleCnt="0"/>
      <dgm:spPr/>
    </dgm:pt>
    <dgm:pt modelId="{1B6A308E-8A07-224B-B676-23C323CB9D5E}" type="pres">
      <dgm:prSet presAssocID="{6B7E624B-95DC-FF44-82D6-B0D1D9F45560}" presName="hierChild4" presStyleCnt="0"/>
      <dgm:spPr/>
    </dgm:pt>
    <dgm:pt modelId="{A940CBD1-C222-004E-ADA3-A2FB7545AD1B}" type="pres">
      <dgm:prSet presAssocID="{6B7E624B-95DC-FF44-82D6-B0D1D9F45560}" presName="hierChild5" presStyleCnt="0"/>
      <dgm:spPr/>
    </dgm:pt>
    <dgm:pt modelId="{B945A830-B24B-9441-B15D-23CA3BD2F9AA}" type="pres">
      <dgm:prSet presAssocID="{26687A1C-6A72-8347-A077-EA936AE77E3A}" presName="Name28" presStyleLbl="parChTrans1D3" presStyleIdx="1" presStyleCnt="12"/>
      <dgm:spPr/>
    </dgm:pt>
    <dgm:pt modelId="{E679220E-B399-C842-87FE-96B98F63BB62}" type="pres">
      <dgm:prSet presAssocID="{F3A8B323-191E-024E-96DC-C7FAAF79874D}" presName="hierRoot2" presStyleCnt="0">
        <dgm:presLayoutVars>
          <dgm:hierBranch val="init"/>
        </dgm:presLayoutVars>
      </dgm:prSet>
      <dgm:spPr/>
    </dgm:pt>
    <dgm:pt modelId="{AEA3975E-D31C-D648-8567-58A14B2046BF}" type="pres">
      <dgm:prSet presAssocID="{F3A8B323-191E-024E-96DC-C7FAAF79874D}" presName="rootComposite2" presStyleCnt="0"/>
      <dgm:spPr/>
    </dgm:pt>
    <dgm:pt modelId="{19994A2F-0D27-EF46-9C92-B8017015DF71}" type="pres">
      <dgm:prSet presAssocID="{F3A8B323-191E-024E-96DC-C7FAAF79874D}" presName="rootText2" presStyleLbl="alignAcc1" presStyleIdx="0" presStyleCnt="0">
        <dgm:presLayoutVars>
          <dgm:chPref val="3"/>
        </dgm:presLayoutVars>
      </dgm:prSet>
      <dgm:spPr/>
    </dgm:pt>
    <dgm:pt modelId="{79A4445B-7E08-B84B-9DA6-DAA100CA8D10}" type="pres">
      <dgm:prSet presAssocID="{F3A8B323-191E-024E-96DC-C7FAAF79874D}" presName="topArc2" presStyleLbl="parChTrans1D1" presStyleIdx="6" presStyleCnt="34"/>
      <dgm:spPr/>
    </dgm:pt>
    <dgm:pt modelId="{A9C06B4B-A3F4-5045-BDDF-04E047F04298}" type="pres">
      <dgm:prSet presAssocID="{F3A8B323-191E-024E-96DC-C7FAAF79874D}" presName="bottomArc2" presStyleLbl="parChTrans1D1" presStyleIdx="7" presStyleCnt="34"/>
      <dgm:spPr/>
    </dgm:pt>
    <dgm:pt modelId="{B9AA7F20-C4B9-5149-AE99-CF13E756E22A}" type="pres">
      <dgm:prSet presAssocID="{F3A8B323-191E-024E-96DC-C7FAAF79874D}" presName="topConnNode2" presStyleLbl="node3" presStyleIdx="0" presStyleCnt="0"/>
      <dgm:spPr/>
    </dgm:pt>
    <dgm:pt modelId="{2D531199-000A-654B-9354-3B775B4089A7}" type="pres">
      <dgm:prSet presAssocID="{F3A8B323-191E-024E-96DC-C7FAAF79874D}" presName="hierChild4" presStyleCnt="0"/>
      <dgm:spPr/>
    </dgm:pt>
    <dgm:pt modelId="{7E47DE58-EF47-1345-96C5-6E2B3D8C937C}" type="pres">
      <dgm:prSet presAssocID="{F3A8B323-191E-024E-96DC-C7FAAF79874D}" presName="hierChild5" presStyleCnt="0"/>
      <dgm:spPr/>
    </dgm:pt>
    <dgm:pt modelId="{17F6D629-6DAA-9F4D-B585-B0C49993808E}" type="pres">
      <dgm:prSet presAssocID="{A8B0BA71-7CC0-C143-AF1F-99E46F228BA9}" presName="Name28" presStyleLbl="parChTrans1D3" presStyleIdx="2" presStyleCnt="12"/>
      <dgm:spPr/>
    </dgm:pt>
    <dgm:pt modelId="{A40C6397-2F0F-8447-BD20-3769A6774D05}" type="pres">
      <dgm:prSet presAssocID="{E05F0E51-E64C-5940-919F-58A7ACF59FB2}" presName="hierRoot2" presStyleCnt="0">
        <dgm:presLayoutVars>
          <dgm:hierBranch val="init"/>
        </dgm:presLayoutVars>
      </dgm:prSet>
      <dgm:spPr/>
    </dgm:pt>
    <dgm:pt modelId="{439CBD1F-F473-2D4F-99DF-E4957AD3CDFC}" type="pres">
      <dgm:prSet presAssocID="{E05F0E51-E64C-5940-919F-58A7ACF59FB2}" presName="rootComposite2" presStyleCnt="0"/>
      <dgm:spPr/>
    </dgm:pt>
    <dgm:pt modelId="{D1D21B6C-6737-8047-A18F-7A88DAC0F607}" type="pres">
      <dgm:prSet presAssocID="{E05F0E51-E64C-5940-919F-58A7ACF59FB2}" presName="rootText2" presStyleLbl="alignAcc1" presStyleIdx="0" presStyleCnt="0">
        <dgm:presLayoutVars>
          <dgm:chPref val="3"/>
        </dgm:presLayoutVars>
      </dgm:prSet>
      <dgm:spPr/>
    </dgm:pt>
    <dgm:pt modelId="{93C4C536-8597-2846-92C3-AC434A7EF330}" type="pres">
      <dgm:prSet presAssocID="{E05F0E51-E64C-5940-919F-58A7ACF59FB2}" presName="topArc2" presStyleLbl="parChTrans1D1" presStyleIdx="8" presStyleCnt="34"/>
      <dgm:spPr/>
    </dgm:pt>
    <dgm:pt modelId="{3D0E7A93-56F0-AB41-B150-FA4A9898BEA8}" type="pres">
      <dgm:prSet presAssocID="{E05F0E51-E64C-5940-919F-58A7ACF59FB2}" presName="bottomArc2" presStyleLbl="parChTrans1D1" presStyleIdx="9" presStyleCnt="34"/>
      <dgm:spPr/>
    </dgm:pt>
    <dgm:pt modelId="{5D9F6C18-9AE8-DE47-A908-B5594469B3BE}" type="pres">
      <dgm:prSet presAssocID="{E05F0E51-E64C-5940-919F-58A7ACF59FB2}" presName="topConnNode2" presStyleLbl="node3" presStyleIdx="0" presStyleCnt="0"/>
      <dgm:spPr/>
    </dgm:pt>
    <dgm:pt modelId="{D13AC39C-D9C3-5844-890A-4D948FB16597}" type="pres">
      <dgm:prSet presAssocID="{E05F0E51-E64C-5940-919F-58A7ACF59FB2}" presName="hierChild4" presStyleCnt="0"/>
      <dgm:spPr/>
    </dgm:pt>
    <dgm:pt modelId="{AF378A39-B246-7F41-BA0F-0B79CDA80FBC}" type="pres">
      <dgm:prSet presAssocID="{E05F0E51-E64C-5940-919F-58A7ACF59FB2}" presName="hierChild5" presStyleCnt="0"/>
      <dgm:spPr/>
    </dgm:pt>
    <dgm:pt modelId="{FE7BAEF9-7652-7545-9991-804218664E3C}" type="pres">
      <dgm:prSet presAssocID="{958333B5-A279-F240-B475-48BA4F529492}" presName="hierChild5" presStyleCnt="0"/>
      <dgm:spPr/>
    </dgm:pt>
    <dgm:pt modelId="{C9AAD573-0BD0-6D4B-9007-1F38727F377D}" type="pres">
      <dgm:prSet presAssocID="{9FDF15BF-26B8-E04A-889E-7F42B3C1411D}" presName="Name28" presStyleLbl="parChTrans1D2" presStyleIdx="1" presStyleCnt="4"/>
      <dgm:spPr/>
    </dgm:pt>
    <dgm:pt modelId="{E2487F4A-6293-0F43-9D16-F47B5EE37999}" type="pres">
      <dgm:prSet presAssocID="{39EF8130-84BB-8B40-969C-9B6B3EA55BC3}" presName="hierRoot2" presStyleCnt="0">
        <dgm:presLayoutVars>
          <dgm:hierBranch val="init"/>
        </dgm:presLayoutVars>
      </dgm:prSet>
      <dgm:spPr/>
    </dgm:pt>
    <dgm:pt modelId="{EBA4BD39-A40C-C74D-A61A-F4A73515E7D3}" type="pres">
      <dgm:prSet presAssocID="{39EF8130-84BB-8B40-969C-9B6B3EA55BC3}" presName="rootComposite2" presStyleCnt="0"/>
      <dgm:spPr/>
    </dgm:pt>
    <dgm:pt modelId="{1B952165-6CE2-9C40-9C2D-8CE850AB12FD}" type="pres">
      <dgm:prSet presAssocID="{39EF8130-84BB-8B40-969C-9B6B3EA55BC3}" presName="rootText2" presStyleLbl="alignAcc1" presStyleIdx="0" presStyleCnt="0">
        <dgm:presLayoutVars>
          <dgm:chPref val="3"/>
        </dgm:presLayoutVars>
      </dgm:prSet>
      <dgm:spPr/>
    </dgm:pt>
    <dgm:pt modelId="{81BE216D-F568-9144-BADF-6A2FC4BEE341}" type="pres">
      <dgm:prSet presAssocID="{39EF8130-84BB-8B40-969C-9B6B3EA55BC3}" presName="topArc2" presStyleLbl="parChTrans1D1" presStyleIdx="10" presStyleCnt="34"/>
      <dgm:spPr/>
    </dgm:pt>
    <dgm:pt modelId="{F4B972D0-0D35-2F40-AFF7-A0C9AC943B2E}" type="pres">
      <dgm:prSet presAssocID="{39EF8130-84BB-8B40-969C-9B6B3EA55BC3}" presName="bottomArc2" presStyleLbl="parChTrans1D1" presStyleIdx="11" presStyleCnt="34"/>
      <dgm:spPr/>
    </dgm:pt>
    <dgm:pt modelId="{2F42AC09-97AD-5C49-A58B-286CD546FA29}" type="pres">
      <dgm:prSet presAssocID="{39EF8130-84BB-8B40-969C-9B6B3EA55BC3}" presName="topConnNode2" presStyleLbl="node2" presStyleIdx="0" presStyleCnt="0"/>
      <dgm:spPr/>
    </dgm:pt>
    <dgm:pt modelId="{79E6C57D-7659-AD48-B609-1211ED591036}" type="pres">
      <dgm:prSet presAssocID="{39EF8130-84BB-8B40-969C-9B6B3EA55BC3}" presName="hierChild4" presStyleCnt="0"/>
      <dgm:spPr/>
    </dgm:pt>
    <dgm:pt modelId="{1722B4E2-C100-CA48-9804-720DBD56301F}" type="pres">
      <dgm:prSet presAssocID="{B32DCD27-C801-FB49-AE4F-0B17BE6351E8}" presName="Name28" presStyleLbl="parChTrans1D3" presStyleIdx="3" presStyleCnt="12"/>
      <dgm:spPr/>
    </dgm:pt>
    <dgm:pt modelId="{E3993B0C-A13C-1342-BE1C-E9A4CAFA4F9E}" type="pres">
      <dgm:prSet presAssocID="{347AE1FA-0725-A241-A7D0-4938F2A34FD9}" presName="hierRoot2" presStyleCnt="0">
        <dgm:presLayoutVars>
          <dgm:hierBranch val="init"/>
        </dgm:presLayoutVars>
      </dgm:prSet>
      <dgm:spPr/>
    </dgm:pt>
    <dgm:pt modelId="{50A7A6E6-A2ED-1047-847E-DD3FCD2C219D}" type="pres">
      <dgm:prSet presAssocID="{347AE1FA-0725-A241-A7D0-4938F2A34FD9}" presName="rootComposite2" presStyleCnt="0"/>
      <dgm:spPr/>
    </dgm:pt>
    <dgm:pt modelId="{5256D6FB-6550-5B49-B919-39752346ACE2}" type="pres">
      <dgm:prSet presAssocID="{347AE1FA-0725-A241-A7D0-4938F2A34FD9}" presName="rootText2" presStyleLbl="alignAcc1" presStyleIdx="0" presStyleCnt="0">
        <dgm:presLayoutVars>
          <dgm:chPref val="3"/>
        </dgm:presLayoutVars>
      </dgm:prSet>
      <dgm:spPr/>
    </dgm:pt>
    <dgm:pt modelId="{B7A01F56-6966-A947-B50E-B11484B23B24}" type="pres">
      <dgm:prSet presAssocID="{347AE1FA-0725-A241-A7D0-4938F2A34FD9}" presName="topArc2" presStyleLbl="parChTrans1D1" presStyleIdx="12" presStyleCnt="34"/>
      <dgm:spPr/>
    </dgm:pt>
    <dgm:pt modelId="{B7995714-B988-6944-9F1E-AB821796BF8B}" type="pres">
      <dgm:prSet presAssocID="{347AE1FA-0725-A241-A7D0-4938F2A34FD9}" presName="bottomArc2" presStyleLbl="parChTrans1D1" presStyleIdx="13" presStyleCnt="34"/>
      <dgm:spPr/>
    </dgm:pt>
    <dgm:pt modelId="{965BDF07-4485-854B-B1D7-DDCFF2C36AC5}" type="pres">
      <dgm:prSet presAssocID="{347AE1FA-0725-A241-A7D0-4938F2A34FD9}" presName="topConnNode2" presStyleLbl="node3" presStyleIdx="0" presStyleCnt="0"/>
      <dgm:spPr/>
    </dgm:pt>
    <dgm:pt modelId="{B6F830DF-98E3-5E44-A674-0F0E80C305A2}" type="pres">
      <dgm:prSet presAssocID="{347AE1FA-0725-A241-A7D0-4938F2A34FD9}" presName="hierChild4" presStyleCnt="0"/>
      <dgm:spPr/>
    </dgm:pt>
    <dgm:pt modelId="{AF0B1B48-2635-5A44-B8D4-50D068CF3507}" type="pres">
      <dgm:prSet presAssocID="{347AE1FA-0725-A241-A7D0-4938F2A34FD9}" presName="hierChild5" presStyleCnt="0"/>
      <dgm:spPr/>
    </dgm:pt>
    <dgm:pt modelId="{6B0D22ED-5FCC-A34C-A785-1018A69E49D7}" type="pres">
      <dgm:prSet presAssocID="{C22FA46B-3B62-A14B-9B8F-0EFB5CD55F24}" presName="Name28" presStyleLbl="parChTrans1D3" presStyleIdx="4" presStyleCnt="12"/>
      <dgm:spPr/>
    </dgm:pt>
    <dgm:pt modelId="{43D42D70-FE39-B544-A17B-E5A5D0D11095}" type="pres">
      <dgm:prSet presAssocID="{68A07594-8DDA-7F4B-BCDE-BC3B9ED93386}" presName="hierRoot2" presStyleCnt="0">
        <dgm:presLayoutVars>
          <dgm:hierBranch val="init"/>
        </dgm:presLayoutVars>
      </dgm:prSet>
      <dgm:spPr/>
    </dgm:pt>
    <dgm:pt modelId="{E16A7EAC-2E6F-124A-8A37-440F2C7DE82B}" type="pres">
      <dgm:prSet presAssocID="{68A07594-8DDA-7F4B-BCDE-BC3B9ED93386}" presName="rootComposite2" presStyleCnt="0"/>
      <dgm:spPr/>
    </dgm:pt>
    <dgm:pt modelId="{63A55D6F-A8E9-E749-AA4C-57633A760073}" type="pres">
      <dgm:prSet presAssocID="{68A07594-8DDA-7F4B-BCDE-BC3B9ED93386}" presName="rootText2" presStyleLbl="alignAcc1" presStyleIdx="0" presStyleCnt="0">
        <dgm:presLayoutVars>
          <dgm:chPref val="3"/>
        </dgm:presLayoutVars>
      </dgm:prSet>
      <dgm:spPr/>
    </dgm:pt>
    <dgm:pt modelId="{AD2F1A4C-08D4-324C-9651-E5671F14776D}" type="pres">
      <dgm:prSet presAssocID="{68A07594-8DDA-7F4B-BCDE-BC3B9ED93386}" presName="topArc2" presStyleLbl="parChTrans1D1" presStyleIdx="14" presStyleCnt="34"/>
      <dgm:spPr/>
    </dgm:pt>
    <dgm:pt modelId="{C2062952-0A29-BE46-9FDD-B5126459D735}" type="pres">
      <dgm:prSet presAssocID="{68A07594-8DDA-7F4B-BCDE-BC3B9ED93386}" presName="bottomArc2" presStyleLbl="parChTrans1D1" presStyleIdx="15" presStyleCnt="34"/>
      <dgm:spPr/>
    </dgm:pt>
    <dgm:pt modelId="{AB591B2C-F2C5-C043-9834-2F68A408B165}" type="pres">
      <dgm:prSet presAssocID="{68A07594-8DDA-7F4B-BCDE-BC3B9ED93386}" presName="topConnNode2" presStyleLbl="node3" presStyleIdx="0" presStyleCnt="0"/>
      <dgm:spPr/>
    </dgm:pt>
    <dgm:pt modelId="{0B80AB79-53C4-E047-A346-72C264C34370}" type="pres">
      <dgm:prSet presAssocID="{68A07594-8DDA-7F4B-BCDE-BC3B9ED93386}" presName="hierChild4" presStyleCnt="0"/>
      <dgm:spPr/>
    </dgm:pt>
    <dgm:pt modelId="{A4E00BC7-4BBF-8C46-9762-F40CB13CB571}" type="pres">
      <dgm:prSet presAssocID="{68A07594-8DDA-7F4B-BCDE-BC3B9ED93386}" presName="hierChild5" presStyleCnt="0"/>
      <dgm:spPr/>
    </dgm:pt>
    <dgm:pt modelId="{B357F649-D197-9347-9E99-BCCD938891DA}" type="pres">
      <dgm:prSet presAssocID="{C20AFAD9-ADA0-FF45-84FF-DFA691C9A2D8}" presName="Name28" presStyleLbl="parChTrans1D3" presStyleIdx="5" presStyleCnt="12"/>
      <dgm:spPr/>
    </dgm:pt>
    <dgm:pt modelId="{7484B01C-C349-884C-AF1B-4583362C5984}" type="pres">
      <dgm:prSet presAssocID="{7F429637-2994-7F4F-A0E3-0D2570528C9B}" presName="hierRoot2" presStyleCnt="0">
        <dgm:presLayoutVars>
          <dgm:hierBranch val="init"/>
        </dgm:presLayoutVars>
      </dgm:prSet>
      <dgm:spPr/>
    </dgm:pt>
    <dgm:pt modelId="{168EAF56-EF6C-3945-BE25-9C47976A76B1}" type="pres">
      <dgm:prSet presAssocID="{7F429637-2994-7F4F-A0E3-0D2570528C9B}" presName="rootComposite2" presStyleCnt="0"/>
      <dgm:spPr/>
    </dgm:pt>
    <dgm:pt modelId="{88A964EA-7944-274F-93BB-22C36ACF394E}" type="pres">
      <dgm:prSet presAssocID="{7F429637-2994-7F4F-A0E3-0D2570528C9B}" presName="rootText2" presStyleLbl="alignAcc1" presStyleIdx="0" presStyleCnt="0">
        <dgm:presLayoutVars>
          <dgm:chPref val="3"/>
        </dgm:presLayoutVars>
      </dgm:prSet>
      <dgm:spPr/>
    </dgm:pt>
    <dgm:pt modelId="{84B4340F-1A39-E94C-8E54-014989522698}" type="pres">
      <dgm:prSet presAssocID="{7F429637-2994-7F4F-A0E3-0D2570528C9B}" presName="topArc2" presStyleLbl="parChTrans1D1" presStyleIdx="16" presStyleCnt="34"/>
      <dgm:spPr/>
    </dgm:pt>
    <dgm:pt modelId="{1E1627EC-A712-6C4E-BCEE-FF903D2AD35D}" type="pres">
      <dgm:prSet presAssocID="{7F429637-2994-7F4F-A0E3-0D2570528C9B}" presName="bottomArc2" presStyleLbl="parChTrans1D1" presStyleIdx="17" presStyleCnt="34"/>
      <dgm:spPr/>
    </dgm:pt>
    <dgm:pt modelId="{A0CB6E13-B11B-CD41-856D-20C7E6EF4E67}" type="pres">
      <dgm:prSet presAssocID="{7F429637-2994-7F4F-A0E3-0D2570528C9B}" presName="topConnNode2" presStyleLbl="node3" presStyleIdx="0" presStyleCnt="0"/>
      <dgm:spPr/>
    </dgm:pt>
    <dgm:pt modelId="{195785A3-3464-9941-8AA1-9A24B1CDA304}" type="pres">
      <dgm:prSet presAssocID="{7F429637-2994-7F4F-A0E3-0D2570528C9B}" presName="hierChild4" presStyleCnt="0"/>
      <dgm:spPr/>
    </dgm:pt>
    <dgm:pt modelId="{AF664D39-D865-0045-A212-2C9E134C7A38}" type="pres">
      <dgm:prSet presAssocID="{7F429637-2994-7F4F-A0E3-0D2570528C9B}" presName="hierChild5" presStyleCnt="0"/>
      <dgm:spPr/>
    </dgm:pt>
    <dgm:pt modelId="{6FDC0E86-042E-DF48-AD5E-3D6149F20534}" type="pres">
      <dgm:prSet presAssocID="{39EF8130-84BB-8B40-969C-9B6B3EA55BC3}" presName="hierChild5" presStyleCnt="0"/>
      <dgm:spPr/>
    </dgm:pt>
    <dgm:pt modelId="{6AAD1A33-D5A2-E646-A73A-FC203F35EE46}" type="pres">
      <dgm:prSet presAssocID="{232B41BE-8258-F64A-856A-5E94DD1433DD}" presName="Name28" presStyleLbl="parChTrans1D2" presStyleIdx="2" presStyleCnt="4"/>
      <dgm:spPr/>
    </dgm:pt>
    <dgm:pt modelId="{91576684-932E-154F-93CA-D72DECDA07B8}" type="pres">
      <dgm:prSet presAssocID="{9C5E9E62-3468-A346-9796-2581BF325057}" presName="hierRoot2" presStyleCnt="0">
        <dgm:presLayoutVars>
          <dgm:hierBranch val="init"/>
        </dgm:presLayoutVars>
      </dgm:prSet>
      <dgm:spPr/>
    </dgm:pt>
    <dgm:pt modelId="{4117772F-C3DB-6047-8B90-043F8EE3EAD8}" type="pres">
      <dgm:prSet presAssocID="{9C5E9E62-3468-A346-9796-2581BF325057}" presName="rootComposite2" presStyleCnt="0"/>
      <dgm:spPr/>
    </dgm:pt>
    <dgm:pt modelId="{2DBBA451-783F-344F-A62A-4A63ACC7EFF5}" type="pres">
      <dgm:prSet presAssocID="{9C5E9E62-3468-A346-9796-2581BF325057}" presName="rootText2" presStyleLbl="alignAcc1" presStyleIdx="0" presStyleCnt="0">
        <dgm:presLayoutVars>
          <dgm:chPref val="3"/>
        </dgm:presLayoutVars>
      </dgm:prSet>
      <dgm:spPr/>
    </dgm:pt>
    <dgm:pt modelId="{ED8E01A4-BD83-5344-A05E-BFCCB5945521}" type="pres">
      <dgm:prSet presAssocID="{9C5E9E62-3468-A346-9796-2581BF325057}" presName="topArc2" presStyleLbl="parChTrans1D1" presStyleIdx="18" presStyleCnt="34"/>
      <dgm:spPr/>
    </dgm:pt>
    <dgm:pt modelId="{B93074F3-5AB7-F54A-BE19-5C631E7656DD}" type="pres">
      <dgm:prSet presAssocID="{9C5E9E62-3468-A346-9796-2581BF325057}" presName="bottomArc2" presStyleLbl="parChTrans1D1" presStyleIdx="19" presStyleCnt="34"/>
      <dgm:spPr/>
    </dgm:pt>
    <dgm:pt modelId="{9D69ECBA-475D-8B4A-9E2D-AADFE28A124F}" type="pres">
      <dgm:prSet presAssocID="{9C5E9E62-3468-A346-9796-2581BF325057}" presName="topConnNode2" presStyleLbl="node2" presStyleIdx="0" presStyleCnt="0"/>
      <dgm:spPr/>
    </dgm:pt>
    <dgm:pt modelId="{5EBBEB3B-15DA-3B43-90B7-D2BE7AE458A3}" type="pres">
      <dgm:prSet presAssocID="{9C5E9E62-3468-A346-9796-2581BF325057}" presName="hierChild4" presStyleCnt="0"/>
      <dgm:spPr/>
    </dgm:pt>
    <dgm:pt modelId="{08DDB0C0-268F-EB41-8E89-2F8D389A5BC6}" type="pres">
      <dgm:prSet presAssocID="{FE2ABB59-4FAF-0443-8019-64C32FDB760E}" presName="Name28" presStyleLbl="parChTrans1D3" presStyleIdx="6" presStyleCnt="12"/>
      <dgm:spPr/>
    </dgm:pt>
    <dgm:pt modelId="{ABEDC8E7-1093-B144-8760-E12E4DDE755D}" type="pres">
      <dgm:prSet presAssocID="{9648BBE1-634C-B645-9A5B-18FD8359E7F3}" presName="hierRoot2" presStyleCnt="0">
        <dgm:presLayoutVars>
          <dgm:hierBranch val="init"/>
        </dgm:presLayoutVars>
      </dgm:prSet>
      <dgm:spPr/>
    </dgm:pt>
    <dgm:pt modelId="{E77A7EED-2A40-024A-8CF0-0F1306A3A5F0}" type="pres">
      <dgm:prSet presAssocID="{9648BBE1-634C-B645-9A5B-18FD8359E7F3}" presName="rootComposite2" presStyleCnt="0"/>
      <dgm:spPr/>
    </dgm:pt>
    <dgm:pt modelId="{100137FA-C3DE-0849-A23F-500511C6E2DF}" type="pres">
      <dgm:prSet presAssocID="{9648BBE1-634C-B645-9A5B-18FD8359E7F3}" presName="rootText2" presStyleLbl="alignAcc1" presStyleIdx="0" presStyleCnt="0">
        <dgm:presLayoutVars>
          <dgm:chPref val="3"/>
        </dgm:presLayoutVars>
      </dgm:prSet>
      <dgm:spPr/>
    </dgm:pt>
    <dgm:pt modelId="{22EE14AD-8A6C-0047-BE4C-021BC6C56F4A}" type="pres">
      <dgm:prSet presAssocID="{9648BBE1-634C-B645-9A5B-18FD8359E7F3}" presName="topArc2" presStyleLbl="parChTrans1D1" presStyleIdx="20" presStyleCnt="34"/>
      <dgm:spPr/>
    </dgm:pt>
    <dgm:pt modelId="{AABDD2C3-A3FF-C643-A194-CED02768F4E5}" type="pres">
      <dgm:prSet presAssocID="{9648BBE1-634C-B645-9A5B-18FD8359E7F3}" presName="bottomArc2" presStyleLbl="parChTrans1D1" presStyleIdx="21" presStyleCnt="34"/>
      <dgm:spPr/>
    </dgm:pt>
    <dgm:pt modelId="{3E760B31-943A-164D-B688-B62D743CDDE6}" type="pres">
      <dgm:prSet presAssocID="{9648BBE1-634C-B645-9A5B-18FD8359E7F3}" presName="topConnNode2" presStyleLbl="node3" presStyleIdx="0" presStyleCnt="0"/>
      <dgm:spPr/>
    </dgm:pt>
    <dgm:pt modelId="{56BD999F-CF93-9F4C-B53B-95C226623CD4}" type="pres">
      <dgm:prSet presAssocID="{9648BBE1-634C-B645-9A5B-18FD8359E7F3}" presName="hierChild4" presStyleCnt="0"/>
      <dgm:spPr/>
    </dgm:pt>
    <dgm:pt modelId="{4430ADC3-CC85-C247-8899-9B9FDB99AA5F}" type="pres">
      <dgm:prSet presAssocID="{9648BBE1-634C-B645-9A5B-18FD8359E7F3}" presName="hierChild5" presStyleCnt="0"/>
      <dgm:spPr/>
    </dgm:pt>
    <dgm:pt modelId="{8186F704-DFDF-F846-9F8F-4D623886B08E}" type="pres">
      <dgm:prSet presAssocID="{2C2EA3AA-D4FD-F649-9649-FAB7F93310F6}" presName="Name28" presStyleLbl="parChTrans1D3" presStyleIdx="7" presStyleCnt="12"/>
      <dgm:spPr/>
    </dgm:pt>
    <dgm:pt modelId="{91FB3C88-05EB-6F44-A6B9-0E861BB75EC6}" type="pres">
      <dgm:prSet presAssocID="{AF100650-7F9F-B444-8B0F-5BBF54F65764}" presName="hierRoot2" presStyleCnt="0">
        <dgm:presLayoutVars>
          <dgm:hierBranch val="init"/>
        </dgm:presLayoutVars>
      </dgm:prSet>
      <dgm:spPr/>
    </dgm:pt>
    <dgm:pt modelId="{54D5C0C3-DC52-F34E-9593-20FFFAB96E4F}" type="pres">
      <dgm:prSet presAssocID="{AF100650-7F9F-B444-8B0F-5BBF54F65764}" presName="rootComposite2" presStyleCnt="0"/>
      <dgm:spPr/>
    </dgm:pt>
    <dgm:pt modelId="{E04F79CD-B7F0-AD47-BA6E-CF58A07537F3}" type="pres">
      <dgm:prSet presAssocID="{AF100650-7F9F-B444-8B0F-5BBF54F65764}" presName="rootText2" presStyleLbl="alignAcc1" presStyleIdx="0" presStyleCnt="0">
        <dgm:presLayoutVars>
          <dgm:chPref val="3"/>
        </dgm:presLayoutVars>
      </dgm:prSet>
      <dgm:spPr/>
    </dgm:pt>
    <dgm:pt modelId="{89C75BDB-4FFB-0C4E-9EA2-E0BEFC9E4B4C}" type="pres">
      <dgm:prSet presAssocID="{AF100650-7F9F-B444-8B0F-5BBF54F65764}" presName="topArc2" presStyleLbl="parChTrans1D1" presStyleIdx="22" presStyleCnt="34"/>
      <dgm:spPr/>
    </dgm:pt>
    <dgm:pt modelId="{DF846C82-E308-4B44-91BA-ED57E15766E6}" type="pres">
      <dgm:prSet presAssocID="{AF100650-7F9F-B444-8B0F-5BBF54F65764}" presName="bottomArc2" presStyleLbl="parChTrans1D1" presStyleIdx="23" presStyleCnt="34"/>
      <dgm:spPr/>
    </dgm:pt>
    <dgm:pt modelId="{8E6A592F-77AD-7B4A-BDA4-ADC973ABA81A}" type="pres">
      <dgm:prSet presAssocID="{AF100650-7F9F-B444-8B0F-5BBF54F65764}" presName="topConnNode2" presStyleLbl="node3" presStyleIdx="0" presStyleCnt="0"/>
      <dgm:spPr/>
    </dgm:pt>
    <dgm:pt modelId="{A71EADC9-3B64-8B40-BE45-73BA4C74A6D8}" type="pres">
      <dgm:prSet presAssocID="{AF100650-7F9F-B444-8B0F-5BBF54F65764}" presName="hierChild4" presStyleCnt="0"/>
      <dgm:spPr/>
    </dgm:pt>
    <dgm:pt modelId="{6A171375-856A-204F-9D6D-AC7762E159AF}" type="pres">
      <dgm:prSet presAssocID="{AF100650-7F9F-B444-8B0F-5BBF54F65764}" presName="hierChild5" presStyleCnt="0"/>
      <dgm:spPr/>
    </dgm:pt>
    <dgm:pt modelId="{482FB7E5-F1FB-2242-8E6F-8A402523BBF3}" type="pres">
      <dgm:prSet presAssocID="{640A2F9B-ACDF-FA41-805A-B5C46A34CB88}" presName="Name28" presStyleLbl="parChTrans1D3" presStyleIdx="8" presStyleCnt="12"/>
      <dgm:spPr/>
    </dgm:pt>
    <dgm:pt modelId="{7519E83C-E066-924B-AEAE-99A33BC908C1}" type="pres">
      <dgm:prSet presAssocID="{72B25568-DDC1-FA48-87E8-B6555854649D}" presName="hierRoot2" presStyleCnt="0">
        <dgm:presLayoutVars>
          <dgm:hierBranch val="init"/>
        </dgm:presLayoutVars>
      </dgm:prSet>
      <dgm:spPr/>
    </dgm:pt>
    <dgm:pt modelId="{A785753B-2A18-EB42-BC1D-75A35A5DA9A3}" type="pres">
      <dgm:prSet presAssocID="{72B25568-DDC1-FA48-87E8-B6555854649D}" presName="rootComposite2" presStyleCnt="0"/>
      <dgm:spPr/>
    </dgm:pt>
    <dgm:pt modelId="{2ED61338-E47D-1F45-960E-E25F61DAB925}" type="pres">
      <dgm:prSet presAssocID="{72B25568-DDC1-FA48-87E8-B6555854649D}" presName="rootText2" presStyleLbl="alignAcc1" presStyleIdx="0" presStyleCnt="0">
        <dgm:presLayoutVars>
          <dgm:chPref val="3"/>
        </dgm:presLayoutVars>
      </dgm:prSet>
      <dgm:spPr/>
    </dgm:pt>
    <dgm:pt modelId="{9A6CEA2D-8316-CF4F-BBE8-0E2AEB242323}" type="pres">
      <dgm:prSet presAssocID="{72B25568-DDC1-FA48-87E8-B6555854649D}" presName="topArc2" presStyleLbl="parChTrans1D1" presStyleIdx="24" presStyleCnt="34"/>
      <dgm:spPr/>
    </dgm:pt>
    <dgm:pt modelId="{09C6ABF8-C882-BF45-9674-315228D20F21}" type="pres">
      <dgm:prSet presAssocID="{72B25568-DDC1-FA48-87E8-B6555854649D}" presName="bottomArc2" presStyleLbl="parChTrans1D1" presStyleIdx="25" presStyleCnt="34"/>
      <dgm:spPr/>
    </dgm:pt>
    <dgm:pt modelId="{CAE49DEC-88B2-4042-A8F6-C6C8B7601431}" type="pres">
      <dgm:prSet presAssocID="{72B25568-DDC1-FA48-87E8-B6555854649D}" presName="topConnNode2" presStyleLbl="node3" presStyleIdx="0" presStyleCnt="0"/>
      <dgm:spPr/>
    </dgm:pt>
    <dgm:pt modelId="{9D2473B5-6303-A744-BE39-4FEC9AF8B734}" type="pres">
      <dgm:prSet presAssocID="{72B25568-DDC1-FA48-87E8-B6555854649D}" presName="hierChild4" presStyleCnt="0"/>
      <dgm:spPr/>
    </dgm:pt>
    <dgm:pt modelId="{C660CFCA-B7D4-8044-92DD-2E395029B8E0}" type="pres">
      <dgm:prSet presAssocID="{72B25568-DDC1-FA48-87E8-B6555854649D}" presName="hierChild5" presStyleCnt="0"/>
      <dgm:spPr/>
    </dgm:pt>
    <dgm:pt modelId="{4E912431-A0F7-454C-BD6B-DC78A4F35751}" type="pres">
      <dgm:prSet presAssocID="{9C5E9E62-3468-A346-9796-2581BF325057}" presName="hierChild5" presStyleCnt="0"/>
      <dgm:spPr/>
    </dgm:pt>
    <dgm:pt modelId="{41186327-1C22-9643-8FFB-484DAAD28CC3}" type="pres">
      <dgm:prSet presAssocID="{8A126B28-9C26-6C48-994C-87D7F4446823}" presName="Name28" presStyleLbl="parChTrans1D2" presStyleIdx="3" presStyleCnt="4"/>
      <dgm:spPr/>
    </dgm:pt>
    <dgm:pt modelId="{8B03F807-CBB7-9845-9E04-83158BEF0EE5}" type="pres">
      <dgm:prSet presAssocID="{B82A0031-5020-1145-AF14-0428CAA8B334}" presName="hierRoot2" presStyleCnt="0">
        <dgm:presLayoutVars>
          <dgm:hierBranch val="init"/>
        </dgm:presLayoutVars>
      </dgm:prSet>
      <dgm:spPr/>
    </dgm:pt>
    <dgm:pt modelId="{FD1CCA04-BDA1-AD4E-913E-BB45F974D5E6}" type="pres">
      <dgm:prSet presAssocID="{B82A0031-5020-1145-AF14-0428CAA8B334}" presName="rootComposite2" presStyleCnt="0"/>
      <dgm:spPr/>
    </dgm:pt>
    <dgm:pt modelId="{B413E0EF-BC72-7E46-B775-F772747BE53C}" type="pres">
      <dgm:prSet presAssocID="{B82A0031-5020-1145-AF14-0428CAA8B334}" presName="rootText2" presStyleLbl="alignAcc1" presStyleIdx="0" presStyleCnt="0">
        <dgm:presLayoutVars>
          <dgm:chPref val="3"/>
        </dgm:presLayoutVars>
      </dgm:prSet>
      <dgm:spPr/>
    </dgm:pt>
    <dgm:pt modelId="{519FCB21-517B-1E4B-A92D-6B3D73B4D67F}" type="pres">
      <dgm:prSet presAssocID="{B82A0031-5020-1145-AF14-0428CAA8B334}" presName="topArc2" presStyleLbl="parChTrans1D1" presStyleIdx="26" presStyleCnt="34"/>
      <dgm:spPr/>
    </dgm:pt>
    <dgm:pt modelId="{69FDEEB0-2A73-7F45-9B23-18D5DB122032}" type="pres">
      <dgm:prSet presAssocID="{B82A0031-5020-1145-AF14-0428CAA8B334}" presName="bottomArc2" presStyleLbl="parChTrans1D1" presStyleIdx="27" presStyleCnt="34"/>
      <dgm:spPr/>
    </dgm:pt>
    <dgm:pt modelId="{36DBAC4E-8453-6049-9DF0-861344350A67}" type="pres">
      <dgm:prSet presAssocID="{B82A0031-5020-1145-AF14-0428CAA8B334}" presName="topConnNode2" presStyleLbl="node2" presStyleIdx="0" presStyleCnt="0"/>
      <dgm:spPr/>
    </dgm:pt>
    <dgm:pt modelId="{FF994E80-937D-E049-96CC-2DA48B5138A9}" type="pres">
      <dgm:prSet presAssocID="{B82A0031-5020-1145-AF14-0428CAA8B334}" presName="hierChild4" presStyleCnt="0"/>
      <dgm:spPr/>
    </dgm:pt>
    <dgm:pt modelId="{396BF4B8-7856-024B-8D78-2CA0163A36BE}" type="pres">
      <dgm:prSet presAssocID="{4F7DFC99-6C92-794A-97FA-FBF2F445B580}" presName="Name28" presStyleLbl="parChTrans1D3" presStyleIdx="9" presStyleCnt="12"/>
      <dgm:spPr/>
    </dgm:pt>
    <dgm:pt modelId="{945E4EFD-3255-3846-A636-7659F52CA009}" type="pres">
      <dgm:prSet presAssocID="{D74DBF0F-4CB9-9947-A4AA-47BCCD14A718}" presName="hierRoot2" presStyleCnt="0">
        <dgm:presLayoutVars>
          <dgm:hierBranch val="init"/>
        </dgm:presLayoutVars>
      </dgm:prSet>
      <dgm:spPr/>
    </dgm:pt>
    <dgm:pt modelId="{002A4A23-B2A1-4749-A6F6-CD6E0D279371}" type="pres">
      <dgm:prSet presAssocID="{D74DBF0F-4CB9-9947-A4AA-47BCCD14A718}" presName="rootComposite2" presStyleCnt="0"/>
      <dgm:spPr/>
    </dgm:pt>
    <dgm:pt modelId="{D9A026C3-5877-FD40-8879-87C180D4B9CC}" type="pres">
      <dgm:prSet presAssocID="{D74DBF0F-4CB9-9947-A4AA-47BCCD14A718}" presName="rootText2" presStyleLbl="alignAcc1" presStyleIdx="0" presStyleCnt="0">
        <dgm:presLayoutVars>
          <dgm:chPref val="3"/>
        </dgm:presLayoutVars>
      </dgm:prSet>
      <dgm:spPr/>
    </dgm:pt>
    <dgm:pt modelId="{13AAC596-9EE4-AC45-BC9B-E9809D623BC8}" type="pres">
      <dgm:prSet presAssocID="{D74DBF0F-4CB9-9947-A4AA-47BCCD14A718}" presName="topArc2" presStyleLbl="parChTrans1D1" presStyleIdx="28" presStyleCnt="34"/>
      <dgm:spPr/>
    </dgm:pt>
    <dgm:pt modelId="{84CF90AE-C876-AD48-889C-25CE623AEC2F}" type="pres">
      <dgm:prSet presAssocID="{D74DBF0F-4CB9-9947-A4AA-47BCCD14A718}" presName="bottomArc2" presStyleLbl="parChTrans1D1" presStyleIdx="29" presStyleCnt="34"/>
      <dgm:spPr/>
    </dgm:pt>
    <dgm:pt modelId="{00B405A8-6E69-1244-8CEE-3633132C5939}" type="pres">
      <dgm:prSet presAssocID="{D74DBF0F-4CB9-9947-A4AA-47BCCD14A718}" presName="topConnNode2" presStyleLbl="node3" presStyleIdx="0" presStyleCnt="0"/>
      <dgm:spPr/>
    </dgm:pt>
    <dgm:pt modelId="{79D570FB-1D83-BE45-A493-20C02E04B272}" type="pres">
      <dgm:prSet presAssocID="{D74DBF0F-4CB9-9947-A4AA-47BCCD14A718}" presName="hierChild4" presStyleCnt="0"/>
      <dgm:spPr/>
    </dgm:pt>
    <dgm:pt modelId="{15B6D6DE-0AC1-4C41-B40D-CB8282A304A0}" type="pres">
      <dgm:prSet presAssocID="{D74DBF0F-4CB9-9947-A4AA-47BCCD14A718}" presName="hierChild5" presStyleCnt="0"/>
      <dgm:spPr/>
    </dgm:pt>
    <dgm:pt modelId="{3AD46FAF-0A3B-DC43-AC97-D8EEA504B629}" type="pres">
      <dgm:prSet presAssocID="{757A67C5-3358-D943-80A6-027BBB6C734A}" presName="Name28" presStyleLbl="parChTrans1D3" presStyleIdx="10" presStyleCnt="12"/>
      <dgm:spPr/>
    </dgm:pt>
    <dgm:pt modelId="{F9574007-2418-B54B-8F3E-2A406932E4EC}" type="pres">
      <dgm:prSet presAssocID="{181C929E-0FC8-BC41-94C6-2E44E6FF718B}" presName="hierRoot2" presStyleCnt="0">
        <dgm:presLayoutVars>
          <dgm:hierBranch val="init"/>
        </dgm:presLayoutVars>
      </dgm:prSet>
      <dgm:spPr/>
    </dgm:pt>
    <dgm:pt modelId="{0735C5B0-7374-864E-B8C4-BE082147DFC8}" type="pres">
      <dgm:prSet presAssocID="{181C929E-0FC8-BC41-94C6-2E44E6FF718B}" presName="rootComposite2" presStyleCnt="0"/>
      <dgm:spPr/>
    </dgm:pt>
    <dgm:pt modelId="{257B3AB2-BF1C-DD48-8DE9-E3E8EA5FCF43}" type="pres">
      <dgm:prSet presAssocID="{181C929E-0FC8-BC41-94C6-2E44E6FF718B}" presName="rootText2" presStyleLbl="alignAcc1" presStyleIdx="0" presStyleCnt="0">
        <dgm:presLayoutVars>
          <dgm:chPref val="3"/>
        </dgm:presLayoutVars>
      </dgm:prSet>
      <dgm:spPr/>
    </dgm:pt>
    <dgm:pt modelId="{B9E1780D-D392-7A4C-8BEB-0347788ADAAF}" type="pres">
      <dgm:prSet presAssocID="{181C929E-0FC8-BC41-94C6-2E44E6FF718B}" presName="topArc2" presStyleLbl="parChTrans1D1" presStyleIdx="30" presStyleCnt="34"/>
      <dgm:spPr/>
    </dgm:pt>
    <dgm:pt modelId="{B2C70D39-AAC8-A642-894D-30EF79498831}" type="pres">
      <dgm:prSet presAssocID="{181C929E-0FC8-BC41-94C6-2E44E6FF718B}" presName="bottomArc2" presStyleLbl="parChTrans1D1" presStyleIdx="31" presStyleCnt="34"/>
      <dgm:spPr/>
    </dgm:pt>
    <dgm:pt modelId="{7741608E-8D52-AC4B-93D2-D147439DDC9D}" type="pres">
      <dgm:prSet presAssocID="{181C929E-0FC8-BC41-94C6-2E44E6FF718B}" presName="topConnNode2" presStyleLbl="node3" presStyleIdx="0" presStyleCnt="0"/>
      <dgm:spPr/>
    </dgm:pt>
    <dgm:pt modelId="{3FF73647-518E-1D47-A76E-A62B956606EB}" type="pres">
      <dgm:prSet presAssocID="{181C929E-0FC8-BC41-94C6-2E44E6FF718B}" presName="hierChild4" presStyleCnt="0"/>
      <dgm:spPr/>
    </dgm:pt>
    <dgm:pt modelId="{E7CAA9FB-3C24-E94E-8D66-92E97A4D1C1A}" type="pres">
      <dgm:prSet presAssocID="{181C929E-0FC8-BC41-94C6-2E44E6FF718B}" presName="hierChild5" presStyleCnt="0"/>
      <dgm:spPr/>
    </dgm:pt>
    <dgm:pt modelId="{F5B51E37-B977-5A49-B376-70A28F3A4337}" type="pres">
      <dgm:prSet presAssocID="{1ABD84B0-6372-2444-98E3-CF1833D4E21A}" presName="Name28" presStyleLbl="parChTrans1D3" presStyleIdx="11" presStyleCnt="12"/>
      <dgm:spPr/>
    </dgm:pt>
    <dgm:pt modelId="{86EB84D0-6B8F-2144-811B-014FCA4718BA}" type="pres">
      <dgm:prSet presAssocID="{604861B8-72BA-D248-B742-E5E3E91FD330}" presName="hierRoot2" presStyleCnt="0">
        <dgm:presLayoutVars>
          <dgm:hierBranch val="init"/>
        </dgm:presLayoutVars>
      </dgm:prSet>
      <dgm:spPr/>
    </dgm:pt>
    <dgm:pt modelId="{A829035C-F8A0-8E45-9304-B04601368DEB}" type="pres">
      <dgm:prSet presAssocID="{604861B8-72BA-D248-B742-E5E3E91FD330}" presName="rootComposite2" presStyleCnt="0"/>
      <dgm:spPr/>
    </dgm:pt>
    <dgm:pt modelId="{42ABD0D0-AF4F-D842-AA8C-030D530130FB}" type="pres">
      <dgm:prSet presAssocID="{604861B8-72BA-D248-B742-E5E3E91FD330}" presName="rootText2" presStyleLbl="alignAcc1" presStyleIdx="0" presStyleCnt="0">
        <dgm:presLayoutVars>
          <dgm:chPref val="3"/>
        </dgm:presLayoutVars>
      </dgm:prSet>
      <dgm:spPr/>
    </dgm:pt>
    <dgm:pt modelId="{9777DB0E-E7CB-8149-8800-55992A857585}" type="pres">
      <dgm:prSet presAssocID="{604861B8-72BA-D248-B742-E5E3E91FD330}" presName="topArc2" presStyleLbl="parChTrans1D1" presStyleIdx="32" presStyleCnt="34"/>
      <dgm:spPr/>
    </dgm:pt>
    <dgm:pt modelId="{94B1E933-3F7D-0B4D-B339-3314FAB8086E}" type="pres">
      <dgm:prSet presAssocID="{604861B8-72BA-D248-B742-E5E3E91FD330}" presName="bottomArc2" presStyleLbl="parChTrans1D1" presStyleIdx="33" presStyleCnt="34"/>
      <dgm:spPr/>
    </dgm:pt>
    <dgm:pt modelId="{D12691C3-6C4F-D542-864C-708B42DD7912}" type="pres">
      <dgm:prSet presAssocID="{604861B8-72BA-D248-B742-E5E3E91FD330}" presName="topConnNode2" presStyleLbl="node3" presStyleIdx="0" presStyleCnt="0"/>
      <dgm:spPr/>
    </dgm:pt>
    <dgm:pt modelId="{C6C27E62-3C33-CB45-B9D5-37DD8E98D9EF}" type="pres">
      <dgm:prSet presAssocID="{604861B8-72BA-D248-B742-E5E3E91FD330}" presName="hierChild4" presStyleCnt="0"/>
      <dgm:spPr/>
    </dgm:pt>
    <dgm:pt modelId="{A384EAE5-DAA3-564C-B65A-A8212072637F}" type="pres">
      <dgm:prSet presAssocID="{604861B8-72BA-D248-B742-E5E3E91FD330}" presName="hierChild5" presStyleCnt="0"/>
      <dgm:spPr/>
    </dgm:pt>
    <dgm:pt modelId="{EA83F9EB-437D-A24A-9128-006FFE2F0A3F}" type="pres">
      <dgm:prSet presAssocID="{B82A0031-5020-1145-AF14-0428CAA8B334}" presName="hierChild5" presStyleCnt="0"/>
      <dgm:spPr/>
    </dgm:pt>
    <dgm:pt modelId="{CD672A1A-A503-BB49-8298-35A7F015643A}" type="pres">
      <dgm:prSet presAssocID="{F8B9C080-7C99-5244-9E32-210EBAC6709A}" presName="hierChild3" presStyleCnt="0"/>
      <dgm:spPr/>
    </dgm:pt>
  </dgm:ptLst>
  <dgm:cxnLst>
    <dgm:cxn modelId="{9BD60603-7AAB-A640-888F-29B4616182E0}" srcId="{F8B9C080-7C99-5244-9E32-210EBAC6709A}" destId="{958333B5-A279-F240-B475-48BA4F529492}" srcOrd="0" destOrd="0" parTransId="{7A04E726-20EF-B043-9AC4-679B55EEAF93}" sibTransId="{C5490FFC-0D91-0D4D-8ACF-CBCA4C85A74B}"/>
    <dgm:cxn modelId="{243B5704-E2E3-6D4B-BBC0-12BADB4FF6DD}" type="presOf" srcId="{7F429637-2994-7F4F-A0E3-0D2570528C9B}" destId="{A0CB6E13-B11B-CD41-856D-20C7E6EF4E67}" srcOrd="1" destOrd="0" presId="urn:microsoft.com/office/officeart/2008/layout/HalfCircleOrganizationChart"/>
    <dgm:cxn modelId="{C6BE5E04-41FE-AE43-85DF-5E17EBABC268}" type="presOf" srcId="{9C5E9E62-3468-A346-9796-2581BF325057}" destId="{2DBBA451-783F-344F-A62A-4A63ACC7EFF5}" srcOrd="0" destOrd="0" presId="urn:microsoft.com/office/officeart/2008/layout/HalfCircleOrganizationChart"/>
    <dgm:cxn modelId="{654C0F0C-FFB3-F144-BA97-A85AAFAE1CCF}" type="presOf" srcId="{9648BBE1-634C-B645-9A5B-18FD8359E7F3}" destId="{3E760B31-943A-164D-B688-B62D743CDDE6}" srcOrd="1" destOrd="0" presId="urn:microsoft.com/office/officeart/2008/layout/HalfCircleOrganizationChart"/>
    <dgm:cxn modelId="{F48F890C-2B5E-D64D-83C9-052EB49868E7}" srcId="{B82A0031-5020-1145-AF14-0428CAA8B334}" destId="{181C929E-0FC8-BC41-94C6-2E44E6FF718B}" srcOrd="1" destOrd="0" parTransId="{757A67C5-3358-D943-80A6-027BBB6C734A}" sibTransId="{0645DA2D-7E58-3940-BC33-09F73B5C57C4}"/>
    <dgm:cxn modelId="{7824B80C-8A16-AD40-AF83-060880446FC8}" type="presOf" srcId="{72B25568-DDC1-FA48-87E8-B6555854649D}" destId="{CAE49DEC-88B2-4042-A8F6-C6C8B7601431}" srcOrd="1" destOrd="0" presId="urn:microsoft.com/office/officeart/2008/layout/HalfCircleOrganizationChart"/>
    <dgm:cxn modelId="{40F5DA17-118D-C947-9658-9F6E5921069A}" type="presOf" srcId="{347AE1FA-0725-A241-A7D0-4938F2A34FD9}" destId="{5256D6FB-6550-5B49-B919-39752346ACE2}" srcOrd="0" destOrd="0" presId="urn:microsoft.com/office/officeart/2008/layout/HalfCircleOrganizationChart"/>
    <dgm:cxn modelId="{28587D19-5284-2E45-B42A-FB513E536379}" type="presOf" srcId="{958333B5-A279-F240-B475-48BA4F529492}" destId="{A0064A2D-A4E6-714C-919C-A1AE901A2FD9}" srcOrd="1" destOrd="0" presId="urn:microsoft.com/office/officeart/2008/layout/HalfCircleOrganizationChart"/>
    <dgm:cxn modelId="{DC34F119-C5FC-FC49-B3E5-9449020F0C26}" type="presOf" srcId="{B32DCD27-C801-FB49-AE4F-0B17BE6351E8}" destId="{1722B4E2-C100-CA48-9804-720DBD56301F}" srcOrd="0" destOrd="0" presId="urn:microsoft.com/office/officeart/2008/layout/HalfCircleOrganizationChart"/>
    <dgm:cxn modelId="{84F8561B-F3A1-704F-B307-23CD5A267A9D}" srcId="{39EF8130-84BB-8B40-969C-9B6B3EA55BC3}" destId="{347AE1FA-0725-A241-A7D0-4938F2A34FD9}" srcOrd="0" destOrd="0" parTransId="{B32DCD27-C801-FB49-AE4F-0B17BE6351E8}" sibTransId="{ADE5337D-F2D9-D445-808D-35DAD8F27623}"/>
    <dgm:cxn modelId="{DD2D111E-1EA7-4C44-BD42-401B6BA71400}" srcId="{F8B9C080-7C99-5244-9E32-210EBAC6709A}" destId="{9C5E9E62-3468-A346-9796-2581BF325057}" srcOrd="2" destOrd="0" parTransId="{232B41BE-8258-F64A-856A-5E94DD1433DD}" sibTransId="{E69DA655-DEE1-A140-8FDF-63ED60B60354}"/>
    <dgm:cxn modelId="{B20C2E24-A74D-5E4C-A39A-2A1A3DCEDC16}" srcId="{9C5E9E62-3468-A346-9796-2581BF325057}" destId="{AF100650-7F9F-B444-8B0F-5BBF54F65764}" srcOrd="1" destOrd="0" parTransId="{2C2EA3AA-D4FD-F649-9649-FAB7F93310F6}" sibTransId="{C13FCAEF-D22B-C549-BC67-46CAAEC84725}"/>
    <dgm:cxn modelId="{8A91EE27-B2C9-D54B-869D-CEA9F4DA4AE7}" type="presOf" srcId="{181C929E-0FC8-BC41-94C6-2E44E6FF718B}" destId="{257B3AB2-BF1C-DD48-8DE9-E3E8EA5FCF43}" srcOrd="0" destOrd="0" presId="urn:microsoft.com/office/officeart/2008/layout/HalfCircleOrganizationChart"/>
    <dgm:cxn modelId="{1F427928-4B0D-ED4C-BFBB-EB5F752FE3B8}" type="presOf" srcId="{68A07594-8DDA-7F4B-BCDE-BC3B9ED93386}" destId="{AB591B2C-F2C5-C043-9834-2F68A408B165}" srcOrd="1" destOrd="0" presId="urn:microsoft.com/office/officeart/2008/layout/HalfCircleOrganizationChart"/>
    <dgm:cxn modelId="{0254812C-C29E-014B-9791-9271D73F9294}" type="presOf" srcId="{72B25568-DDC1-FA48-87E8-B6555854649D}" destId="{2ED61338-E47D-1F45-960E-E25F61DAB925}" srcOrd="0" destOrd="0" presId="urn:microsoft.com/office/officeart/2008/layout/HalfCircleOrganizationChart"/>
    <dgm:cxn modelId="{FD2E872E-FA68-F243-B140-793BB9213475}" type="presOf" srcId="{D74DBF0F-4CB9-9947-A4AA-47BCCD14A718}" destId="{00B405A8-6E69-1244-8CEE-3633132C5939}" srcOrd="1" destOrd="0" presId="urn:microsoft.com/office/officeart/2008/layout/HalfCircleOrganizationChart"/>
    <dgm:cxn modelId="{99003133-5E04-954E-A937-0A85AE10D4AC}" type="presOf" srcId="{AF100650-7F9F-B444-8B0F-5BBF54F65764}" destId="{E04F79CD-B7F0-AD47-BA6E-CF58A07537F3}" srcOrd="0" destOrd="0" presId="urn:microsoft.com/office/officeart/2008/layout/HalfCircleOrganizationChart"/>
    <dgm:cxn modelId="{E867B135-2D1F-4540-AF0A-F1F9431DD8D6}" type="presOf" srcId="{D74DBF0F-4CB9-9947-A4AA-47BCCD14A718}" destId="{D9A026C3-5877-FD40-8879-87C180D4B9CC}" srcOrd="0" destOrd="0" presId="urn:microsoft.com/office/officeart/2008/layout/HalfCircleOrganizationChart"/>
    <dgm:cxn modelId="{B295C235-4C09-B84A-9B85-DB048D8216B8}" type="presOf" srcId="{640A2F9B-ACDF-FA41-805A-B5C46A34CB88}" destId="{482FB7E5-F1FB-2242-8E6F-8A402523BBF3}" srcOrd="0" destOrd="0" presId="urn:microsoft.com/office/officeart/2008/layout/HalfCircleOrganizationChart"/>
    <dgm:cxn modelId="{3E5F5137-F2EA-D244-BD08-434F1C63F874}" srcId="{E6A35281-6B84-D049-817D-77B831457F00}" destId="{F8B9C080-7C99-5244-9E32-210EBAC6709A}" srcOrd="0" destOrd="0" parTransId="{3DF1329B-7A51-7F4A-9D9F-C528BC095102}" sibTransId="{3CDFC93F-234D-7847-9E49-3E7508E44226}"/>
    <dgm:cxn modelId="{0431D237-88BF-B843-AE56-D53EFB41959E}" type="presOf" srcId="{7F429637-2994-7F4F-A0E3-0D2570528C9B}" destId="{88A964EA-7944-274F-93BB-22C36ACF394E}" srcOrd="0" destOrd="0" presId="urn:microsoft.com/office/officeart/2008/layout/HalfCircleOrganizationChart"/>
    <dgm:cxn modelId="{8992B838-584D-B745-9CEC-C4A0A15121B2}" type="presOf" srcId="{958333B5-A279-F240-B475-48BA4F529492}" destId="{882CF74B-C651-9546-B8EF-2E9306932A79}" srcOrd="0" destOrd="0" presId="urn:microsoft.com/office/officeart/2008/layout/HalfCircleOrganizationChart"/>
    <dgm:cxn modelId="{F275E63B-A181-284C-BDA1-258522056055}" type="presOf" srcId="{C20AFAD9-ADA0-FF45-84FF-DFA691C9A2D8}" destId="{B357F649-D197-9347-9E99-BCCD938891DA}" srcOrd="0" destOrd="0" presId="urn:microsoft.com/office/officeart/2008/layout/HalfCircleOrganizationChart"/>
    <dgm:cxn modelId="{DEDAC23C-31A8-8A44-A19B-18A627C69747}" srcId="{B82A0031-5020-1145-AF14-0428CAA8B334}" destId="{D74DBF0F-4CB9-9947-A4AA-47BCCD14A718}" srcOrd="0" destOrd="0" parTransId="{4F7DFC99-6C92-794A-97FA-FBF2F445B580}" sibTransId="{57E64B03-12C9-9D42-A1D9-24D9A9D84D9B}"/>
    <dgm:cxn modelId="{339D2B45-73E2-B348-ACC6-8D8A513E84DE}" srcId="{9C5E9E62-3468-A346-9796-2581BF325057}" destId="{9648BBE1-634C-B645-9A5B-18FD8359E7F3}" srcOrd="0" destOrd="0" parTransId="{FE2ABB59-4FAF-0443-8019-64C32FDB760E}" sibTransId="{DCF51793-79E5-C945-9240-8E3DF4990DC7}"/>
    <dgm:cxn modelId="{F9CC5E53-594F-B24D-8B30-90829432C045}" type="presOf" srcId="{6B7E624B-95DC-FF44-82D6-B0D1D9F45560}" destId="{B3FE6D31-00CA-2F43-B624-4A484870C4F3}" srcOrd="1" destOrd="0" presId="urn:microsoft.com/office/officeart/2008/layout/HalfCircleOrganizationChart"/>
    <dgm:cxn modelId="{8DC5A15E-548E-D748-B365-877FE8681179}" type="presOf" srcId="{9C5E9E62-3468-A346-9796-2581BF325057}" destId="{9D69ECBA-475D-8B4A-9E2D-AADFE28A124F}" srcOrd="1" destOrd="0" presId="urn:microsoft.com/office/officeart/2008/layout/HalfCircleOrganizationChart"/>
    <dgm:cxn modelId="{506E8D5F-236D-AC4F-A43D-345106A58CAD}" type="presOf" srcId="{7A04E726-20EF-B043-9AC4-679B55EEAF93}" destId="{FE6401A8-3430-2E46-8816-2F972D88BDE2}" srcOrd="0" destOrd="0" presId="urn:microsoft.com/office/officeart/2008/layout/HalfCircleOrganizationChart"/>
    <dgm:cxn modelId="{26DB6263-BB67-0E4F-BE19-0B8AF380D1FB}" type="presOf" srcId="{26687A1C-6A72-8347-A077-EA936AE77E3A}" destId="{B945A830-B24B-9441-B15D-23CA3BD2F9AA}" srcOrd="0" destOrd="0" presId="urn:microsoft.com/office/officeart/2008/layout/HalfCircleOrganizationChart"/>
    <dgm:cxn modelId="{D9241D64-D5F8-BB48-97AA-2A154D75C6D9}" srcId="{F8B9C080-7C99-5244-9E32-210EBAC6709A}" destId="{39EF8130-84BB-8B40-969C-9B6B3EA55BC3}" srcOrd="1" destOrd="0" parTransId="{9FDF15BF-26B8-E04A-889E-7F42B3C1411D}" sibTransId="{6C753071-433D-AD40-AE66-C46DDCC87707}"/>
    <dgm:cxn modelId="{4EB8C46A-544F-B045-BAB6-FA98592B1C2D}" type="presOf" srcId="{E05F0E51-E64C-5940-919F-58A7ACF59FB2}" destId="{D1D21B6C-6737-8047-A18F-7A88DAC0F607}" srcOrd="0" destOrd="0" presId="urn:microsoft.com/office/officeart/2008/layout/HalfCircleOrganizationChart"/>
    <dgm:cxn modelId="{172BF46C-9CBD-B849-9400-04AC9072793D}" type="presOf" srcId="{8A126B28-9C26-6C48-994C-87D7F4446823}" destId="{41186327-1C22-9643-8FFB-484DAAD28CC3}" srcOrd="0" destOrd="0" presId="urn:microsoft.com/office/officeart/2008/layout/HalfCircleOrganizationChart"/>
    <dgm:cxn modelId="{8C274D6D-FC85-0846-A166-92F48043C5B5}" type="presOf" srcId="{F8B9C080-7C99-5244-9E32-210EBAC6709A}" destId="{CAF7CFB5-7992-0D4A-98C7-C4204621FEFE}" srcOrd="0" destOrd="0" presId="urn:microsoft.com/office/officeart/2008/layout/HalfCircleOrganizationChart"/>
    <dgm:cxn modelId="{65D75D70-2D07-5545-BE3D-37B77C9F5C55}" type="presOf" srcId="{181C929E-0FC8-BC41-94C6-2E44E6FF718B}" destId="{7741608E-8D52-AC4B-93D2-D147439DDC9D}" srcOrd="1" destOrd="0" presId="urn:microsoft.com/office/officeart/2008/layout/HalfCircleOrganizationChart"/>
    <dgm:cxn modelId="{AB595672-0E2C-7A4A-A7FE-4B5C049DB162}" type="presOf" srcId="{232B41BE-8258-F64A-856A-5E94DD1433DD}" destId="{6AAD1A33-D5A2-E646-A73A-FC203F35EE46}" srcOrd="0" destOrd="0" presId="urn:microsoft.com/office/officeart/2008/layout/HalfCircleOrganizationChart"/>
    <dgm:cxn modelId="{7B2AB873-5D5B-5947-B63F-719E997F8E4F}" type="presOf" srcId="{FE2ABB59-4FAF-0443-8019-64C32FDB760E}" destId="{08DDB0C0-268F-EB41-8E89-2F8D389A5BC6}" srcOrd="0" destOrd="0" presId="urn:microsoft.com/office/officeart/2008/layout/HalfCircleOrganizationChart"/>
    <dgm:cxn modelId="{A8140681-7785-BE42-99DA-D4A77AC8A31B}" type="presOf" srcId="{604861B8-72BA-D248-B742-E5E3E91FD330}" destId="{42ABD0D0-AF4F-D842-AA8C-030D530130FB}" srcOrd="0" destOrd="0" presId="urn:microsoft.com/office/officeart/2008/layout/HalfCircleOrganizationChart"/>
    <dgm:cxn modelId="{4D7AA68B-18AD-8145-B9D5-2B87C5B395D8}" srcId="{958333B5-A279-F240-B475-48BA4F529492}" destId="{E05F0E51-E64C-5940-919F-58A7ACF59FB2}" srcOrd="2" destOrd="0" parTransId="{A8B0BA71-7CC0-C143-AF1F-99E46F228BA9}" sibTransId="{89057A56-E9E5-A645-BF90-60F498471FAE}"/>
    <dgm:cxn modelId="{41398C8D-0F85-064F-9A68-59E574C22A3A}" type="presOf" srcId="{B82A0031-5020-1145-AF14-0428CAA8B334}" destId="{B413E0EF-BC72-7E46-B775-F772747BE53C}" srcOrd="0" destOrd="0" presId="urn:microsoft.com/office/officeart/2008/layout/HalfCircleOrganizationChart"/>
    <dgm:cxn modelId="{25E03B95-23C8-1443-B75D-6A59D7AE5440}" srcId="{B82A0031-5020-1145-AF14-0428CAA8B334}" destId="{604861B8-72BA-D248-B742-E5E3E91FD330}" srcOrd="2" destOrd="0" parTransId="{1ABD84B0-6372-2444-98E3-CF1833D4E21A}" sibTransId="{0C0D5DCA-65CE-2941-A123-978E247D7D67}"/>
    <dgm:cxn modelId="{9F53D597-C710-134E-9D61-2B9E7BE507A3}" srcId="{39EF8130-84BB-8B40-969C-9B6B3EA55BC3}" destId="{68A07594-8DDA-7F4B-BCDE-BC3B9ED93386}" srcOrd="1" destOrd="0" parTransId="{C22FA46B-3B62-A14B-9B8F-0EFB5CD55F24}" sibTransId="{A1A6EEC5-0046-4C45-9B54-4F63BB152EA0}"/>
    <dgm:cxn modelId="{ADFEF99E-B024-D041-83CC-7DECE93A8939}" type="presOf" srcId="{E6A35281-6B84-D049-817D-77B831457F00}" destId="{976DBEAB-AF4E-6244-870E-FF39656035D4}" srcOrd="0" destOrd="0" presId="urn:microsoft.com/office/officeart/2008/layout/HalfCircleOrganizationChart"/>
    <dgm:cxn modelId="{04C0CFA0-AD7A-7D4E-8EE0-FE8727658DF2}" type="presOf" srcId="{9648BBE1-634C-B645-9A5B-18FD8359E7F3}" destId="{100137FA-C3DE-0849-A23F-500511C6E2DF}" srcOrd="0" destOrd="0" presId="urn:microsoft.com/office/officeart/2008/layout/HalfCircleOrganizationChart"/>
    <dgm:cxn modelId="{2F9E56A2-D596-574D-9293-C2F48A62C95C}" type="presOf" srcId="{B8C9BF63-CBE1-AF41-92BE-022C2D2D16F5}" destId="{24241DB5-5BCB-474F-A747-992E522143AA}" srcOrd="0" destOrd="0" presId="urn:microsoft.com/office/officeart/2008/layout/HalfCircleOrganizationChart"/>
    <dgm:cxn modelId="{AD287BA5-23F3-F44F-AB96-89A7A5EBED0E}" srcId="{F8B9C080-7C99-5244-9E32-210EBAC6709A}" destId="{B82A0031-5020-1145-AF14-0428CAA8B334}" srcOrd="3" destOrd="0" parTransId="{8A126B28-9C26-6C48-994C-87D7F4446823}" sibTransId="{C09D2926-5D14-4F4C-8836-0BC5403FBD56}"/>
    <dgm:cxn modelId="{69B6FBAB-C98E-2E41-9A72-93A1D8649239}" srcId="{958333B5-A279-F240-B475-48BA4F529492}" destId="{F3A8B323-191E-024E-96DC-C7FAAF79874D}" srcOrd="1" destOrd="0" parTransId="{26687A1C-6A72-8347-A077-EA936AE77E3A}" sibTransId="{FA623893-047C-8C42-BEB3-536CD4A23899}"/>
    <dgm:cxn modelId="{63A5EAB0-B2EA-3B46-9F7A-0FE64BB0F5EF}" srcId="{39EF8130-84BB-8B40-969C-9B6B3EA55BC3}" destId="{7F429637-2994-7F4F-A0E3-0D2570528C9B}" srcOrd="2" destOrd="0" parTransId="{C20AFAD9-ADA0-FF45-84FF-DFA691C9A2D8}" sibTransId="{937663A6-4E0B-F14F-A939-5DBC62F30C6A}"/>
    <dgm:cxn modelId="{8AD8F1B6-4D6A-274D-A342-BD523EF106AB}" srcId="{9C5E9E62-3468-A346-9796-2581BF325057}" destId="{72B25568-DDC1-FA48-87E8-B6555854649D}" srcOrd="2" destOrd="0" parTransId="{640A2F9B-ACDF-FA41-805A-B5C46A34CB88}" sibTransId="{03CF43A2-0BA7-CC4B-8650-6102C856A3EE}"/>
    <dgm:cxn modelId="{2A9C71BA-B065-2B49-BF88-C370863995E6}" type="presOf" srcId="{9FDF15BF-26B8-E04A-889E-7F42B3C1411D}" destId="{C9AAD573-0BD0-6D4B-9007-1F38727F377D}" srcOrd="0" destOrd="0" presId="urn:microsoft.com/office/officeart/2008/layout/HalfCircleOrganizationChart"/>
    <dgm:cxn modelId="{740E6ABC-C016-4643-AB63-004FC9DC7EF2}" srcId="{958333B5-A279-F240-B475-48BA4F529492}" destId="{6B7E624B-95DC-FF44-82D6-B0D1D9F45560}" srcOrd="0" destOrd="0" parTransId="{B8C9BF63-CBE1-AF41-92BE-022C2D2D16F5}" sibTransId="{10366C9C-D7E3-8C40-8F2C-28AE9B72E5F4}"/>
    <dgm:cxn modelId="{633516BD-2555-6044-8BEC-FFD121F898A8}" type="presOf" srcId="{AF100650-7F9F-B444-8B0F-5BBF54F65764}" destId="{8E6A592F-77AD-7B4A-BDA4-ADC973ABA81A}" srcOrd="1" destOrd="0" presId="urn:microsoft.com/office/officeart/2008/layout/HalfCircleOrganizationChart"/>
    <dgm:cxn modelId="{5A2C4DC2-176A-2F41-98CC-3B8F306F961E}" type="presOf" srcId="{604861B8-72BA-D248-B742-E5E3E91FD330}" destId="{D12691C3-6C4F-D542-864C-708B42DD7912}" srcOrd="1" destOrd="0" presId="urn:microsoft.com/office/officeart/2008/layout/HalfCircleOrganizationChart"/>
    <dgm:cxn modelId="{0C91DFD8-261C-8E40-B259-28D309A1E5B8}" type="presOf" srcId="{4F7DFC99-6C92-794A-97FA-FBF2F445B580}" destId="{396BF4B8-7856-024B-8D78-2CA0163A36BE}" srcOrd="0" destOrd="0" presId="urn:microsoft.com/office/officeart/2008/layout/HalfCircleOrganizationChart"/>
    <dgm:cxn modelId="{C04952DA-7B7D-6E47-806C-1B976CED7BB2}" type="presOf" srcId="{F8B9C080-7C99-5244-9E32-210EBAC6709A}" destId="{9B4A4841-751B-6247-8C7B-151C55EDB4E1}" srcOrd="1" destOrd="0" presId="urn:microsoft.com/office/officeart/2008/layout/HalfCircleOrganizationChart"/>
    <dgm:cxn modelId="{BC1104DB-92B1-F344-B735-F8AFFA68E738}" type="presOf" srcId="{2C2EA3AA-D4FD-F649-9649-FAB7F93310F6}" destId="{8186F704-DFDF-F846-9F8F-4D623886B08E}" srcOrd="0" destOrd="0" presId="urn:microsoft.com/office/officeart/2008/layout/HalfCircleOrganizationChart"/>
    <dgm:cxn modelId="{1CFE24DB-5288-BB45-A5E8-97E721417CF3}" type="presOf" srcId="{C22FA46B-3B62-A14B-9B8F-0EFB5CD55F24}" destId="{6B0D22ED-5FCC-A34C-A785-1018A69E49D7}" srcOrd="0" destOrd="0" presId="urn:microsoft.com/office/officeart/2008/layout/HalfCircleOrganizationChart"/>
    <dgm:cxn modelId="{95F6EBDB-698F-C740-98C9-8C5606D88EFC}" type="presOf" srcId="{F3A8B323-191E-024E-96DC-C7FAAF79874D}" destId="{B9AA7F20-C4B9-5149-AE99-CF13E756E22A}" srcOrd="1" destOrd="0" presId="urn:microsoft.com/office/officeart/2008/layout/HalfCircleOrganizationChart"/>
    <dgm:cxn modelId="{5CD986E2-0294-4341-8216-694F160B3207}" type="presOf" srcId="{39EF8130-84BB-8B40-969C-9B6B3EA55BC3}" destId="{2F42AC09-97AD-5C49-A58B-286CD546FA29}" srcOrd="1" destOrd="0" presId="urn:microsoft.com/office/officeart/2008/layout/HalfCircleOrganizationChart"/>
    <dgm:cxn modelId="{A404E1E4-B3DD-F14F-A485-F0A6465BDFE6}" type="presOf" srcId="{B82A0031-5020-1145-AF14-0428CAA8B334}" destId="{36DBAC4E-8453-6049-9DF0-861344350A67}" srcOrd="1" destOrd="0" presId="urn:microsoft.com/office/officeart/2008/layout/HalfCircleOrganizationChart"/>
    <dgm:cxn modelId="{E2E183E7-D58E-814C-B4A1-CABC82C29885}" type="presOf" srcId="{347AE1FA-0725-A241-A7D0-4938F2A34FD9}" destId="{965BDF07-4485-854B-B1D7-DDCFF2C36AC5}" srcOrd="1" destOrd="0" presId="urn:microsoft.com/office/officeart/2008/layout/HalfCircleOrganizationChart"/>
    <dgm:cxn modelId="{42662DE8-4C41-2346-8BF9-2136CF3076BF}" type="presOf" srcId="{39EF8130-84BB-8B40-969C-9B6B3EA55BC3}" destId="{1B952165-6CE2-9C40-9C2D-8CE850AB12FD}" srcOrd="0" destOrd="0" presId="urn:microsoft.com/office/officeart/2008/layout/HalfCircleOrganizationChart"/>
    <dgm:cxn modelId="{5D50E2EF-BB6C-514B-BF57-4351DA3124E4}" type="presOf" srcId="{A8B0BA71-7CC0-C143-AF1F-99E46F228BA9}" destId="{17F6D629-6DAA-9F4D-B585-B0C49993808E}" srcOrd="0" destOrd="0" presId="urn:microsoft.com/office/officeart/2008/layout/HalfCircleOrganizationChart"/>
    <dgm:cxn modelId="{C8977DF5-D348-2342-AE58-70D8738E0027}" type="presOf" srcId="{68A07594-8DDA-7F4B-BCDE-BC3B9ED93386}" destId="{63A55D6F-A8E9-E749-AA4C-57633A760073}" srcOrd="0" destOrd="0" presId="urn:microsoft.com/office/officeart/2008/layout/HalfCircleOrganizationChart"/>
    <dgm:cxn modelId="{34C4CEF6-24AA-494C-9B68-46B3489D045B}" type="presOf" srcId="{1ABD84B0-6372-2444-98E3-CF1833D4E21A}" destId="{F5B51E37-B977-5A49-B376-70A28F3A4337}" srcOrd="0" destOrd="0" presId="urn:microsoft.com/office/officeart/2008/layout/HalfCircleOrganizationChart"/>
    <dgm:cxn modelId="{3CA620FA-1A4F-0441-9FB2-B45CDE223BDF}" type="presOf" srcId="{757A67C5-3358-D943-80A6-027BBB6C734A}" destId="{3AD46FAF-0A3B-DC43-AC97-D8EEA504B629}" srcOrd="0" destOrd="0" presId="urn:microsoft.com/office/officeart/2008/layout/HalfCircleOrganizationChart"/>
    <dgm:cxn modelId="{067C75FC-C3D2-264B-BBC7-547D31ABC747}" type="presOf" srcId="{F3A8B323-191E-024E-96DC-C7FAAF79874D}" destId="{19994A2F-0D27-EF46-9C92-B8017015DF71}" srcOrd="0" destOrd="0" presId="urn:microsoft.com/office/officeart/2008/layout/HalfCircleOrganizationChart"/>
    <dgm:cxn modelId="{5E42ECFC-58DD-C841-A516-BDBFD66C6302}" type="presOf" srcId="{6B7E624B-95DC-FF44-82D6-B0D1D9F45560}" destId="{827B7FE6-82EE-0E4F-862C-BC8EB34193B9}" srcOrd="0" destOrd="0" presId="urn:microsoft.com/office/officeart/2008/layout/HalfCircleOrganizationChart"/>
    <dgm:cxn modelId="{94C348FD-6318-AB4F-B337-E1CF8912A5F3}" type="presOf" srcId="{E05F0E51-E64C-5940-919F-58A7ACF59FB2}" destId="{5D9F6C18-9AE8-DE47-A908-B5594469B3BE}" srcOrd="1" destOrd="0" presId="urn:microsoft.com/office/officeart/2008/layout/HalfCircleOrganizationChart"/>
    <dgm:cxn modelId="{C000CD2F-E0B2-E64D-B6A5-A68B039B7D92}" type="presParOf" srcId="{976DBEAB-AF4E-6244-870E-FF39656035D4}" destId="{6F67C7CA-1E17-1E49-B55D-2E3C691FD530}" srcOrd="0" destOrd="0" presId="urn:microsoft.com/office/officeart/2008/layout/HalfCircleOrganizationChart"/>
    <dgm:cxn modelId="{6126F655-F1EF-D545-B915-46A985DD8657}" type="presParOf" srcId="{6F67C7CA-1E17-1E49-B55D-2E3C691FD530}" destId="{BA1C0FA3-C672-AF47-B7B8-DB993050A941}" srcOrd="0" destOrd="0" presId="urn:microsoft.com/office/officeart/2008/layout/HalfCircleOrganizationChart"/>
    <dgm:cxn modelId="{33FB4D8E-6141-3E46-B5B6-A38A42865495}" type="presParOf" srcId="{BA1C0FA3-C672-AF47-B7B8-DB993050A941}" destId="{CAF7CFB5-7992-0D4A-98C7-C4204621FEFE}" srcOrd="0" destOrd="0" presId="urn:microsoft.com/office/officeart/2008/layout/HalfCircleOrganizationChart"/>
    <dgm:cxn modelId="{C3EB7B8B-6223-7346-B9C3-4A189DB71404}" type="presParOf" srcId="{BA1C0FA3-C672-AF47-B7B8-DB993050A941}" destId="{3A6D4E63-5166-EE47-ADC1-61679161512F}" srcOrd="1" destOrd="0" presId="urn:microsoft.com/office/officeart/2008/layout/HalfCircleOrganizationChart"/>
    <dgm:cxn modelId="{4F8CDFE9-8F58-5B4F-886C-BE07693A058C}" type="presParOf" srcId="{BA1C0FA3-C672-AF47-B7B8-DB993050A941}" destId="{1AE3CCAB-BB1E-F44B-B5E2-B158A0B065C6}" srcOrd="2" destOrd="0" presId="urn:microsoft.com/office/officeart/2008/layout/HalfCircleOrganizationChart"/>
    <dgm:cxn modelId="{600EE265-0C5A-AF4A-B39A-7783AB7F721D}" type="presParOf" srcId="{BA1C0FA3-C672-AF47-B7B8-DB993050A941}" destId="{9B4A4841-751B-6247-8C7B-151C55EDB4E1}" srcOrd="3" destOrd="0" presId="urn:microsoft.com/office/officeart/2008/layout/HalfCircleOrganizationChart"/>
    <dgm:cxn modelId="{AB75C279-8FF0-8742-83A6-0F3820237FBA}" type="presParOf" srcId="{6F67C7CA-1E17-1E49-B55D-2E3C691FD530}" destId="{A72EAA68-E324-794F-84A6-3D41AE63E7B2}" srcOrd="1" destOrd="0" presId="urn:microsoft.com/office/officeart/2008/layout/HalfCircleOrganizationChart"/>
    <dgm:cxn modelId="{E34E1410-505E-DC49-AD9B-BA1AB94C3F36}" type="presParOf" srcId="{A72EAA68-E324-794F-84A6-3D41AE63E7B2}" destId="{FE6401A8-3430-2E46-8816-2F972D88BDE2}" srcOrd="0" destOrd="0" presId="urn:microsoft.com/office/officeart/2008/layout/HalfCircleOrganizationChart"/>
    <dgm:cxn modelId="{8544A96B-DA0B-5348-9D65-4E6E88DC9E4A}" type="presParOf" srcId="{A72EAA68-E324-794F-84A6-3D41AE63E7B2}" destId="{92248C3E-7CE4-B244-B364-75454BF4C39C}" srcOrd="1" destOrd="0" presId="urn:microsoft.com/office/officeart/2008/layout/HalfCircleOrganizationChart"/>
    <dgm:cxn modelId="{3BA04948-EEC4-B24F-8CD4-EB8B2CD227E5}" type="presParOf" srcId="{92248C3E-7CE4-B244-B364-75454BF4C39C}" destId="{2780510C-997C-0B42-AD79-D4ED8CF0A24A}" srcOrd="0" destOrd="0" presId="urn:microsoft.com/office/officeart/2008/layout/HalfCircleOrganizationChart"/>
    <dgm:cxn modelId="{7F029DF0-BF12-3C47-A6A5-AC37D14253BB}" type="presParOf" srcId="{2780510C-997C-0B42-AD79-D4ED8CF0A24A}" destId="{882CF74B-C651-9546-B8EF-2E9306932A79}" srcOrd="0" destOrd="0" presId="urn:microsoft.com/office/officeart/2008/layout/HalfCircleOrganizationChart"/>
    <dgm:cxn modelId="{3CFC6050-DB3C-674D-A8B4-F51988FF1919}" type="presParOf" srcId="{2780510C-997C-0B42-AD79-D4ED8CF0A24A}" destId="{FB0CC392-A3EC-4F42-8B70-E7A4DB27882E}" srcOrd="1" destOrd="0" presId="urn:microsoft.com/office/officeart/2008/layout/HalfCircleOrganizationChart"/>
    <dgm:cxn modelId="{401D7B83-144F-CE4D-BD32-4AB514EE9CD8}" type="presParOf" srcId="{2780510C-997C-0B42-AD79-D4ED8CF0A24A}" destId="{54A61463-52FF-6246-B3A4-2124741BB74B}" srcOrd="2" destOrd="0" presId="urn:microsoft.com/office/officeart/2008/layout/HalfCircleOrganizationChart"/>
    <dgm:cxn modelId="{AF5B288E-F918-3941-BAA0-2642CFF2C674}" type="presParOf" srcId="{2780510C-997C-0B42-AD79-D4ED8CF0A24A}" destId="{A0064A2D-A4E6-714C-919C-A1AE901A2FD9}" srcOrd="3" destOrd="0" presId="urn:microsoft.com/office/officeart/2008/layout/HalfCircleOrganizationChart"/>
    <dgm:cxn modelId="{8544B51D-F99C-1248-B754-F34CEA45B090}" type="presParOf" srcId="{92248C3E-7CE4-B244-B364-75454BF4C39C}" destId="{571A0DAB-3C7E-DD4C-9D9C-DCEA07F3C683}" srcOrd="1" destOrd="0" presId="urn:microsoft.com/office/officeart/2008/layout/HalfCircleOrganizationChart"/>
    <dgm:cxn modelId="{6F2D6EF1-05D0-A248-9217-A41163CB5606}" type="presParOf" srcId="{571A0DAB-3C7E-DD4C-9D9C-DCEA07F3C683}" destId="{24241DB5-5BCB-474F-A747-992E522143AA}" srcOrd="0" destOrd="0" presId="urn:microsoft.com/office/officeart/2008/layout/HalfCircleOrganizationChart"/>
    <dgm:cxn modelId="{785E64EE-A25A-3B4B-8493-ACA1F71FF479}" type="presParOf" srcId="{571A0DAB-3C7E-DD4C-9D9C-DCEA07F3C683}" destId="{281B4A8A-3198-3C49-BA18-C56B46215432}" srcOrd="1" destOrd="0" presId="urn:microsoft.com/office/officeart/2008/layout/HalfCircleOrganizationChart"/>
    <dgm:cxn modelId="{3E8123A5-F54B-894F-8BD1-75754C5045F3}" type="presParOf" srcId="{281B4A8A-3198-3C49-BA18-C56B46215432}" destId="{8C5932E6-6064-7241-8380-FD50802E5BAC}" srcOrd="0" destOrd="0" presId="urn:microsoft.com/office/officeart/2008/layout/HalfCircleOrganizationChart"/>
    <dgm:cxn modelId="{3FB956F4-B0D0-E04A-B9D1-DFC32D07218A}" type="presParOf" srcId="{8C5932E6-6064-7241-8380-FD50802E5BAC}" destId="{827B7FE6-82EE-0E4F-862C-BC8EB34193B9}" srcOrd="0" destOrd="0" presId="urn:microsoft.com/office/officeart/2008/layout/HalfCircleOrganizationChart"/>
    <dgm:cxn modelId="{4B127968-AD96-F346-AC5D-37C2B98111B0}" type="presParOf" srcId="{8C5932E6-6064-7241-8380-FD50802E5BAC}" destId="{E1B1A4A9-655B-C84D-AB72-EC5253E94C4F}" srcOrd="1" destOrd="0" presId="urn:microsoft.com/office/officeart/2008/layout/HalfCircleOrganizationChart"/>
    <dgm:cxn modelId="{565FBAA0-9AA2-1A44-A288-1BDFCD2F6408}" type="presParOf" srcId="{8C5932E6-6064-7241-8380-FD50802E5BAC}" destId="{2FEA9D4B-456A-7C48-A230-ADB4B044523D}" srcOrd="2" destOrd="0" presId="urn:microsoft.com/office/officeart/2008/layout/HalfCircleOrganizationChart"/>
    <dgm:cxn modelId="{755092C8-B0E1-8547-B08E-69A89BBAF4BD}" type="presParOf" srcId="{8C5932E6-6064-7241-8380-FD50802E5BAC}" destId="{B3FE6D31-00CA-2F43-B624-4A484870C4F3}" srcOrd="3" destOrd="0" presId="urn:microsoft.com/office/officeart/2008/layout/HalfCircleOrganizationChart"/>
    <dgm:cxn modelId="{C4C5D609-B6EF-1A4E-B7EC-DAF798D36134}" type="presParOf" srcId="{281B4A8A-3198-3C49-BA18-C56B46215432}" destId="{1B6A308E-8A07-224B-B676-23C323CB9D5E}" srcOrd="1" destOrd="0" presId="urn:microsoft.com/office/officeart/2008/layout/HalfCircleOrganizationChart"/>
    <dgm:cxn modelId="{E5ADDF7B-9F04-824E-86C1-5586174C5BC7}" type="presParOf" srcId="{281B4A8A-3198-3C49-BA18-C56B46215432}" destId="{A940CBD1-C222-004E-ADA3-A2FB7545AD1B}" srcOrd="2" destOrd="0" presId="urn:microsoft.com/office/officeart/2008/layout/HalfCircleOrganizationChart"/>
    <dgm:cxn modelId="{D089EF58-6D2F-A849-BA70-AA55516E3B7F}" type="presParOf" srcId="{571A0DAB-3C7E-DD4C-9D9C-DCEA07F3C683}" destId="{B945A830-B24B-9441-B15D-23CA3BD2F9AA}" srcOrd="2" destOrd="0" presId="urn:microsoft.com/office/officeart/2008/layout/HalfCircleOrganizationChart"/>
    <dgm:cxn modelId="{1804D9D2-7F18-FD4C-8FCA-D810446861C5}" type="presParOf" srcId="{571A0DAB-3C7E-DD4C-9D9C-DCEA07F3C683}" destId="{E679220E-B399-C842-87FE-96B98F63BB62}" srcOrd="3" destOrd="0" presId="urn:microsoft.com/office/officeart/2008/layout/HalfCircleOrganizationChart"/>
    <dgm:cxn modelId="{309A1C2A-EC57-344F-86C2-250BF8D772BD}" type="presParOf" srcId="{E679220E-B399-C842-87FE-96B98F63BB62}" destId="{AEA3975E-D31C-D648-8567-58A14B2046BF}" srcOrd="0" destOrd="0" presId="urn:microsoft.com/office/officeart/2008/layout/HalfCircleOrganizationChart"/>
    <dgm:cxn modelId="{23E3293D-9004-C747-B432-BC27A4B53C91}" type="presParOf" srcId="{AEA3975E-D31C-D648-8567-58A14B2046BF}" destId="{19994A2F-0D27-EF46-9C92-B8017015DF71}" srcOrd="0" destOrd="0" presId="urn:microsoft.com/office/officeart/2008/layout/HalfCircleOrganizationChart"/>
    <dgm:cxn modelId="{D7086034-2DB8-F848-B79E-3BB4A66CF43D}" type="presParOf" srcId="{AEA3975E-D31C-D648-8567-58A14B2046BF}" destId="{79A4445B-7E08-B84B-9DA6-DAA100CA8D10}" srcOrd="1" destOrd="0" presId="urn:microsoft.com/office/officeart/2008/layout/HalfCircleOrganizationChart"/>
    <dgm:cxn modelId="{C058E650-5980-A64F-8A03-6E53375580F3}" type="presParOf" srcId="{AEA3975E-D31C-D648-8567-58A14B2046BF}" destId="{A9C06B4B-A3F4-5045-BDDF-04E047F04298}" srcOrd="2" destOrd="0" presId="urn:microsoft.com/office/officeart/2008/layout/HalfCircleOrganizationChart"/>
    <dgm:cxn modelId="{00B552ED-E7FD-9742-A928-BE03EC8EDB8C}" type="presParOf" srcId="{AEA3975E-D31C-D648-8567-58A14B2046BF}" destId="{B9AA7F20-C4B9-5149-AE99-CF13E756E22A}" srcOrd="3" destOrd="0" presId="urn:microsoft.com/office/officeart/2008/layout/HalfCircleOrganizationChart"/>
    <dgm:cxn modelId="{671C5273-3809-1F42-AC88-93BE8257AA2B}" type="presParOf" srcId="{E679220E-B399-C842-87FE-96B98F63BB62}" destId="{2D531199-000A-654B-9354-3B775B4089A7}" srcOrd="1" destOrd="0" presId="urn:microsoft.com/office/officeart/2008/layout/HalfCircleOrganizationChart"/>
    <dgm:cxn modelId="{A8F83CEC-686C-8D48-A4CA-47F26E129B20}" type="presParOf" srcId="{E679220E-B399-C842-87FE-96B98F63BB62}" destId="{7E47DE58-EF47-1345-96C5-6E2B3D8C937C}" srcOrd="2" destOrd="0" presId="urn:microsoft.com/office/officeart/2008/layout/HalfCircleOrganizationChart"/>
    <dgm:cxn modelId="{4DAEECF0-3693-D444-9CA0-06ECDCF441E7}" type="presParOf" srcId="{571A0DAB-3C7E-DD4C-9D9C-DCEA07F3C683}" destId="{17F6D629-6DAA-9F4D-B585-B0C49993808E}" srcOrd="4" destOrd="0" presId="urn:microsoft.com/office/officeart/2008/layout/HalfCircleOrganizationChart"/>
    <dgm:cxn modelId="{46D962B8-92E8-AE46-8935-5ECEEDCA5AA9}" type="presParOf" srcId="{571A0DAB-3C7E-DD4C-9D9C-DCEA07F3C683}" destId="{A40C6397-2F0F-8447-BD20-3769A6774D05}" srcOrd="5" destOrd="0" presId="urn:microsoft.com/office/officeart/2008/layout/HalfCircleOrganizationChart"/>
    <dgm:cxn modelId="{0D88C0E3-7BF3-0E47-A0AB-5917D6D988DF}" type="presParOf" srcId="{A40C6397-2F0F-8447-BD20-3769A6774D05}" destId="{439CBD1F-F473-2D4F-99DF-E4957AD3CDFC}" srcOrd="0" destOrd="0" presId="urn:microsoft.com/office/officeart/2008/layout/HalfCircleOrganizationChart"/>
    <dgm:cxn modelId="{34463DAF-8573-0340-BCC4-2B40479CA2EA}" type="presParOf" srcId="{439CBD1F-F473-2D4F-99DF-E4957AD3CDFC}" destId="{D1D21B6C-6737-8047-A18F-7A88DAC0F607}" srcOrd="0" destOrd="0" presId="urn:microsoft.com/office/officeart/2008/layout/HalfCircleOrganizationChart"/>
    <dgm:cxn modelId="{31AA3AB5-2063-2C4D-9EAC-D376941AE540}" type="presParOf" srcId="{439CBD1F-F473-2D4F-99DF-E4957AD3CDFC}" destId="{93C4C536-8597-2846-92C3-AC434A7EF330}" srcOrd="1" destOrd="0" presId="urn:microsoft.com/office/officeart/2008/layout/HalfCircleOrganizationChart"/>
    <dgm:cxn modelId="{589FFDAF-45A9-E74C-BBDD-C0F0527E12A6}" type="presParOf" srcId="{439CBD1F-F473-2D4F-99DF-E4957AD3CDFC}" destId="{3D0E7A93-56F0-AB41-B150-FA4A9898BEA8}" srcOrd="2" destOrd="0" presId="urn:microsoft.com/office/officeart/2008/layout/HalfCircleOrganizationChart"/>
    <dgm:cxn modelId="{431D69E9-1E9F-4C4F-ABF7-777B3BF98C90}" type="presParOf" srcId="{439CBD1F-F473-2D4F-99DF-E4957AD3CDFC}" destId="{5D9F6C18-9AE8-DE47-A908-B5594469B3BE}" srcOrd="3" destOrd="0" presId="urn:microsoft.com/office/officeart/2008/layout/HalfCircleOrganizationChart"/>
    <dgm:cxn modelId="{1832FCC7-7C19-3D45-ACBD-61BCCF87BE56}" type="presParOf" srcId="{A40C6397-2F0F-8447-BD20-3769A6774D05}" destId="{D13AC39C-D9C3-5844-890A-4D948FB16597}" srcOrd="1" destOrd="0" presId="urn:microsoft.com/office/officeart/2008/layout/HalfCircleOrganizationChart"/>
    <dgm:cxn modelId="{E33E20E4-FD39-7443-8B2E-BEE678B3526B}" type="presParOf" srcId="{A40C6397-2F0F-8447-BD20-3769A6774D05}" destId="{AF378A39-B246-7F41-BA0F-0B79CDA80FBC}" srcOrd="2" destOrd="0" presId="urn:microsoft.com/office/officeart/2008/layout/HalfCircleOrganizationChart"/>
    <dgm:cxn modelId="{26C061E2-B99E-3440-BFFF-3974B1615291}" type="presParOf" srcId="{92248C3E-7CE4-B244-B364-75454BF4C39C}" destId="{FE7BAEF9-7652-7545-9991-804218664E3C}" srcOrd="2" destOrd="0" presId="urn:microsoft.com/office/officeart/2008/layout/HalfCircleOrganizationChart"/>
    <dgm:cxn modelId="{42686B7D-B076-2F4C-998C-2814E4FEEC9D}" type="presParOf" srcId="{A72EAA68-E324-794F-84A6-3D41AE63E7B2}" destId="{C9AAD573-0BD0-6D4B-9007-1F38727F377D}" srcOrd="2" destOrd="0" presId="urn:microsoft.com/office/officeart/2008/layout/HalfCircleOrganizationChart"/>
    <dgm:cxn modelId="{3B40870C-A84A-A74C-AB7F-2E6F8554E835}" type="presParOf" srcId="{A72EAA68-E324-794F-84A6-3D41AE63E7B2}" destId="{E2487F4A-6293-0F43-9D16-F47B5EE37999}" srcOrd="3" destOrd="0" presId="urn:microsoft.com/office/officeart/2008/layout/HalfCircleOrganizationChart"/>
    <dgm:cxn modelId="{359ECF0F-CE4D-C247-801A-1D17FE98816F}" type="presParOf" srcId="{E2487F4A-6293-0F43-9D16-F47B5EE37999}" destId="{EBA4BD39-A40C-C74D-A61A-F4A73515E7D3}" srcOrd="0" destOrd="0" presId="urn:microsoft.com/office/officeart/2008/layout/HalfCircleOrganizationChart"/>
    <dgm:cxn modelId="{D42FD28A-36C2-E84E-91E8-087BC7374E1C}" type="presParOf" srcId="{EBA4BD39-A40C-C74D-A61A-F4A73515E7D3}" destId="{1B952165-6CE2-9C40-9C2D-8CE850AB12FD}" srcOrd="0" destOrd="0" presId="urn:microsoft.com/office/officeart/2008/layout/HalfCircleOrganizationChart"/>
    <dgm:cxn modelId="{A78A28F8-460D-154D-8FD9-A5F910542AF4}" type="presParOf" srcId="{EBA4BD39-A40C-C74D-A61A-F4A73515E7D3}" destId="{81BE216D-F568-9144-BADF-6A2FC4BEE341}" srcOrd="1" destOrd="0" presId="urn:microsoft.com/office/officeart/2008/layout/HalfCircleOrganizationChart"/>
    <dgm:cxn modelId="{95EBC184-81AD-3E48-8E15-A1698B5B1BA2}" type="presParOf" srcId="{EBA4BD39-A40C-C74D-A61A-F4A73515E7D3}" destId="{F4B972D0-0D35-2F40-AFF7-A0C9AC943B2E}" srcOrd="2" destOrd="0" presId="urn:microsoft.com/office/officeart/2008/layout/HalfCircleOrganizationChart"/>
    <dgm:cxn modelId="{F87DDA32-ADE8-0240-A28D-F8373CE630F8}" type="presParOf" srcId="{EBA4BD39-A40C-C74D-A61A-F4A73515E7D3}" destId="{2F42AC09-97AD-5C49-A58B-286CD546FA29}" srcOrd="3" destOrd="0" presId="urn:microsoft.com/office/officeart/2008/layout/HalfCircleOrganizationChart"/>
    <dgm:cxn modelId="{1129A217-7E82-4944-A318-3778A273B7B1}" type="presParOf" srcId="{E2487F4A-6293-0F43-9D16-F47B5EE37999}" destId="{79E6C57D-7659-AD48-B609-1211ED591036}" srcOrd="1" destOrd="0" presId="urn:microsoft.com/office/officeart/2008/layout/HalfCircleOrganizationChart"/>
    <dgm:cxn modelId="{0DB07FE1-EB51-6745-8EEF-8C65D6AD24D0}" type="presParOf" srcId="{79E6C57D-7659-AD48-B609-1211ED591036}" destId="{1722B4E2-C100-CA48-9804-720DBD56301F}" srcOrd="0" destOrd="0" presId="urn:microsoft.com/office/officeart/2008/layout/HalfCircleOrganizationChart"/>
    <dgm:cxn modelId="{760CC96A-B6F1-8A49-8E7E-F79295251D89}" type="presParOf" srcId="{79E6C57D-7659-AD48-B609-1211ED591036}" destId="{E3993B0C-A13C-1342-BE1C-E9A4CAFA4F9E}" srcOrd="1" destOrd="0" presId="urn:microsoft.com/office/officeart/2008/layout/HalfCircleOrganizationChart"/>
    <dgm:cxn modelId="{3C019A6D-5189-1248-BE7A-02C8C0EBFDB0}" type="presParOf" srcId="{E3993B0C-A13C-1342-BE1C-E9A4CAFA4F9E}" destId="{50A7A6E6-A2ED-1047-847E-DD3FCD2C219D}" srcOrd="0" destOrd="0" presId="urn:microsoft.com/office/officeart/2008/layout/HalfCircleOrganizationChart"/>
    <dgm:cxn modelId="{3A810D7B-6782-FF42-A7C1-66706AFC1E9C}" type="presParOf" srcId="{50A7A6E6-A2ED-1047-847E-DD3FCD2C219D}" destId="{5256D6FB-6550-5B49-B919-39752346ACE2}" srcOrd="0" destOrd="0" presId="urn:microsoft.com/office/officeart/2008/layout/HalfCircleOrganizationChart"/>
    <dgm:cxn modelId="{CC7A2E23-8262-9C4E-AA60-C6D0794DF901}" type="presParOf" srcId="{50A7A6E6-A2ED-1047-847E-DD3FCD2C219D}" destId="{B7A01F56-6966-A947-B50E-B11484B23B24}" srcOrd="1" destOrd="0" presId="urn:microsoft.com/office/officeart/2008/layout/HalfCircleOrganizationChart"/>
    <dgm:cxn modelId="{21F818FD-88E1-5049-87F5-A8BC9F19BB28}" type="presParOf" srcId="{50A7A6E6-A2ED-1047-847E-DD3FCD2C219D}" destId="{B7995714-B988-6944-9F1E-AB821796BF8B}" srcOrd="2" destOrd="0" presId="urn:microsoft.com/office/officeart/2008/layout/HalfCircleOrganizationChart"/>
    <dgm:cxn modelId="{005BD6BD-6D62-794A-83C0-A0E09FBDEEE1}" type="presParOf" srcId="{50A7A6E6-A2ED-1047-847E-DD3FCD2C219D}" destId="{965BDF07-4485-854B-B1D7-DDCFF2C36AC5}" srcOrd="3" destOrd="0" presId="urn:microsoft.com/office/officeart/2008/layout/HalfCircleOrganizationChart"/>
    <dgm:cxn modelId="{BAB74D44-DC04-F04B-9966-44D7F2FC344A}" type="presParOf" srcId="{E3993B0C-A13C-1342-BE1C-E9A4CAFA4F9E}" destId="{B6F830DF-98E3-5E44-A674-0F0E80C305A2}" srcOrd="1" destOrd="0" presId="urn:microsoft.com/office/officeart/2008/layout/HalfCircleOrganizationChart"/>
    <dgm:cxn modelId="{EEA70F02-FEE9-5646-933D-649C2AB82629}" type="presParOf" srcId="{E3993B0C-A13C-1342-BE1C-E9A4CAFA4F9E}" destId="{AF0B1B48-2635-5A44-B8D4-50D068CF3507}" srcOrd="2" destOrd="0" presId="urn:microsoft.com/office/officeart/2008/layout/HalfCircleOrganizationChart"/>
    <dgm:cxn modelId="{BBD63CC2-D5C2-C840-A201-273CA5B6CC00}" type="presParOf" srcId="{79E6C57D-7659-AD48-B609-1211ED591036}" destId="{6B0D22ED-5FCC-A34C-A785-1018A69E49D7}" srcOrd="2" destOrd="0" presId="urn:microsoft.com/office/officeart/2008/layout/HalfCircleOrganizationChart"/>
    <dgm:cxn modelId="{7332BBF3-A9B5-4C4B-A844-A0BE00BB34F4}" type="presParOf" srcId="{79E6C57D-7659-AD48-B609-1211ED591036}" destId="{43D42D70-FE39-B544-A17B-E5A5D0D11095}" srcOrd="3" destOrd="0" presId="urn:microsoft.com/office/officeart/2008/layout/HalfCircleOrganizationChart"/>
    <dgm:cxn modelId="{98164481-6770-A74D-9FDA-39BD57B01B70}" type="presParOf" srcId="{43D42D70-FE39-B544-A17B-E5A5D0D11095}" destId="{E16A7EAC-2E6F-124A-8A37-440F2C7DE82B}" srcOrd="0" destOrd="0" presId="urn:microsoft.com/office/officeart/2008/layout/HalfCircleOrganizationChart"/>
    <dgm:cxn modelId="{069E5E6B-2E5D-CF40-8594-AF616BE81296}" type="presParOf" srcId="{E16A7EAC-2E6F-124A-8A37-440F2C7DE82B}" destId="{63A55D6F-A8E9-E749-AA4C-57633A760073}" srcOrd="0" destOrd="0" presId="urn:microsoft.com/office/officeart/2008/layout/HalfCircleOrganizationChart"/>
    <dgm:cxn modelId="{00B87E2A-958F-A444-966F-F7E045D7936A}" type="presParOf" srcId="{E16A7EAC-2E6F-124A-8A37-440F2C7DE82B}" destId="{AD2F1A4C-08D4-324C-9651-E5671F14776D}" srcOrd="1" destOrd="0" presId="urn:microsoft.com/office/officeart/2008/layout/HalfCircleOrganizationChart"/>
    <dgm:cxn modelId="{4B754548-43D1-F347-A1C2-F6204066B31E}" type="presParOf" srcId="{E16A7EAC-2E6F-124A-8A37-440F2C7DE82B}" destId="{C2062952-0A29-BE46-9FDD-B5126459D735}" srcOrd="2" destOrd="0" presId="urn:microsoft.com/office/officeart/2008/layout/HalfCircleOrganizationChart"/>
    <dgm:cxn modelId="{F013C1EA-75F4-B447-8F2F-226F39C17E4A}" type="presParOf" srcId="{E16A7EAC-2E6F-124A-8A37-440F2C7DE82B}" destId="{AB591B2C-F2C5-C043-9834-2F68A408B165}" srcOrd="3" destOrd="0" presId="urn:microsoft.com/office/officeart/2008/layout/HalfCircleOrganizationChart"/>
    <dgm:cxn modelId="{39562DD1-8966-944D-8EF4-467E41B2C102}" type="presParOf" srcId="{43D42D70-FE39-B544-A17B-E5A5D0D11095}" destId="{0B80AB79-53C4-E047-A346-72C264C34370}" srcOrd="1" destOrd="0" presId="urn:microsoft.com/office/officeart/2008/layout/HalfCircleOrganizationChart"/>
    <dgm:cxn modelId="{3E68B304-490C-F549-8DCA-D8FD85DECDB6}" type="presParOf" srcId="{43D42D70-FE39-B544-A17B-E5A5D0D11095}" destId="{A4E00BC7-4BBF-8C46-9762-F40CB13CB571}" srcOrd="2" destOrd="0" presId="urn:microsoft.com/office/officeart/2008/layout/HalfCircleOrganizationChart"/>
    <dgm:cxn modelId="{35AEA028-755D-F948-B298-CDB0F06AD010}" type="presParOf" srcId="{79E6C57D-7659-AD48-B609-1211ED591036}" destId="{B357F649-D197-9347-9E99-BCCD938891DA}" srcOrd="4" destOrd="0" presId="urn:microsoft.com/office/officeart/2008/layout/HalfCircleOrganizationChart"/>
    <dgm:cxn modelId="{FB67A218-8F3C-3943-9A70-983C87B2C4CD}" type="presParOf" srcId="{79E6C57D-7659-AD48-B609-1211ED591036}" destId="{7484B01C-C349-884C-AF1B-4583362C5984}" srcOrd="5" destOrd="0" presId="urn:microsoft.com/office/officeart/2008/layout/HalfCircleOrganizationChart"/>
    <dgm:cxn modelId="{727EBE5B-31AE-EC49-B13B-625D0DAC7E5A}" type="presParOf" srcId="{7484B01C-C349-884C-AF1B-4583362C5984}" destId="{168EAF56-EF6C-3945-BE25-9C47976A76B1}" srcOrd="0" destOrd="0" presId="urn:microsoft.com/office/officeart/2008/layout/HalfCircleOrganizationChart"/>
    <dgm:cxn modelId="{2F6F286B-DE44-544E-A063-AF999D499823}" type="presParOf" srcId="{168EAF56-EF6C-3945-BE25-9C47976A76B1}" destId="{88A964EA-7944-274F-93BB-22C36ACF394E}" srcOrd="0" destOrd="0" presId="urn:microsoft.com/office/officeart/2008/layout/HalfCircleOrganizationChart"/>
    <dgm:cxn modelId="{849A2BA5-2DE6-D341-8C0F-664B270157B9}" type="presParOf" srcId="{168EAF56-EF6C-3945-BE25-9C47976A76B1}" destId="{84B4340F-1A39-E94C-8E54-014989522698}" srcOrd="1" destOrd="0" presId="urn:microsoft.com/office/officeart/2008/layout/HalfCircleOrganizationChart"/>
    <dgm:cxn modelId="{4F9215D5-6571-6049-AB06-56160BEA5F1D}" type="presParOf" srcId="{168EAF56-EF6C-3945-BE25-9C47976A76B1}" destId="{1E1627EC-A712-6C4E-BCEE-FF903D2AD35D}" srcOrd="2" destOrd="0" presId="urn:microsoft.com/office/officeart/2008/layout/HalfCircleOrganizationChart"/>
    <dgm:cxn modelId="{74774BBD-02A8-3341-AB83-07000D4B2183}" type="presParOf" srcId="{168EAF56-EF6C-3945-BE25-9C47976A76B1}" destId="{A0CB6E13-B11B-CD41-856D-20C7E6EF4E67}" srcOrd="3" destOrd="0" presId="urn:microsoft.com/office/officeart/2008/layout/HalfCircleOrganizationChart"/>
    <dgm:cxn modelId="{D5958CBB-FFA0-2845-A3F7-D1731D092FF0}" type="presParOf" srcId="{7484B01C-C349-884C-AF1B-4583362C5984}" destId="{195785A3-3464-9941-8AA1-9A24B1CDA304}" srcOrd="1" destOrd="0" presId="urn:microsoft.com/office/officeart/2008/layout/HalfCircleOrganizationChart"/>
    <dgm:cxn modelId="{86918D99-8A7A-CB49-A891-C2600C90E220}" type="presParOf" srcId="{7484B01C-C349-884C-AF1B-4583362C5984}" destId="{AF664D39-D865-0045-A212-2C9E134C7A38}" srcOrd="2" destOrd="0" presId="urn:microsoft.com/office/officeart/2008/layout/HalfCircleOrganizationChart"/>
    <dgm:cxn modelId="{0EF7D182-D0F5-844A-B1AC-6DA13B5392E4}" type="presParOf" srcId="{E2487F4A-6293-0F43-9D16-F47B5EE37999}" destId="{6FDC0E86-042E-DF48-AD5E-3D6149F20534}" srcOrd="2" destOrd="0" presId="urn:microsoft.com/office/officeart/2008/layout/HalfCircleOrganizationChart"/>
    <dgm:cxn modelId="{CD512F0B-5095-7943-A073-400ACBF616EE}" type="presParOf" srcId="{A72EAA68-E324-794F-84A6-3D41AE63E7B2}" destId="{6AAD1A33-D5A2-E646-A73A-FC203F35EE46}" srcOrd="4" destOrd="0" presId="urn:microsoft.com/office/officeart/2008/layout/HalfCircleOrganizationChart"/>
    <dgm:cxn modelId="{F9D50BE3-E19D-584A-BDDA-3C3D02D3DCD3}" type="presParOf" srcId="{A72EAA68-E324-794F-84A6-3D41AE63E7B2}" destId="{91576684-932E-154F-93CA-D72DECDA07B8}" srcOrd="5" destOrd="0" presId="urn:microsoft.com/office/officeart/2008/layout/HalfCircleOrganizationChart"/>
    <dgm:cxn modelId="{41B31DF1-6C06-ED46-B843-CBED3DC9AC70}" type="presParOf" srcId="{91576684-932E-154F-93CA-D72DECDA07B8}" destId="{4117772F-C3DB-6047-8B90-043F8EE3EAD8}" srcOrd="0" destOrd="0" presId="urn:microsoft.com/office/officeart/2008/layout/HalfCircleOrganizationChart"/>
    <dgm:cxn modelId="{5DCE5458-E3F3-4A40-BE46-687CF8763C50}" type="presParOf" srcId="{4117772F-C3DB-6047-8B90-043F8EE3EAD8}" destId="{2DBBA451-783F-344F-A62A-4A63ACC7EFF5}" srcOrd="0" destOrd="0" presId="urn:microsoft.com/office/officeart/2008/layout/HalfCircleOrganizationChart"/>
    <dgm:cxn modelId="{97B078DE-B973-DE46-8BFD-404A89B000DC}" type="presParOf" srcId="{4117772F-C3DB-6047-8B90-043F8EE3EAD8}" destId="{ED8E01A4-BD83-5344-A05E-BFCCB5945521}" srcOrd="1" destOrd="0" presId="urn:microsoft.com/office/officeart/2008/layout/HalfCircleOrganizationChart"/>
    <dgm:cxn modelId="{DA71E329-7A53-7241-A1FF-81FBA635A1C8}" type="presParOf" srcId="{4117772F-C3DB-6047-8B90-043F8EE3EAD8}" destId="{B93074F3-5AB7-F54A-BE19-5C631E7656DD}" srcOrd="2" destOrd="0" presId="urn:microsoft.com/office/officeart/2008/layout/HalfCircleOrganizationChart"/>
    <dgm:cxn modelId="{E5FE540E-97C3-854F-B4D5-50F2A83EA535}" type="presParOf" srcId="{4117772F-C3DB-6047-8B90-043F8EE3EAD8}" destId="{9D69ECBA-475D-8B4A-9E2D-AADFE28A124F}" srcOrd="3" destOrd="0" presId="urn:microsoft.com/office/officeart/2008/layout/HalfCircleOrganizationChart"/>
    <dgm:cxn modelId="{D2293C5A-BD52-814A-BE2C-3B3131726557}" type="presParOf" srcId="{91576684-932E-154F-93CA-D72DECDA07B8}" destId="{5EBBEB3B-15DA-3B43-90B7-D2BE7AE458A3}" srcOrd="1" destOrd="0" presId="urn:microsoft.com/office/officeart/2008/layout/HalfCircleOrganizationChart"/>
    <dgm:cxn modelId="{CCCF1542-E841-DF4C-9527-FF577E46EB4B}" type="presParOf" srcId="{5EBBEB3B-15DA-3B43-90B7-D2BE7AE458A3}" destId="{08DDB0C0-268F-EB41-8E89-2F8D389A5BC6}" srcOrd="0" destOrd="0" presId="urn:microsoft.com/office/officeart/2008/layout/HalfCircleOrganizationChart"/>
    <dgm:cxn modelId="{C821555D-71C7-714B-A4D4-8DD063BF316C}" type="presParOf" srcId="{5EBBEB3B-15DA-3B43-90B7-D2BE7AE458A3}" destId="{ABEDC8E7-1093-B144-8760-E12E4DDE755D}" srcOrd="1" destOrd="0" presId="urn:microsoft.com/office/officeart/2008/layout/HalfCircleOrganizationChart"/>
    <dgm:cxn modelId="{DE45ED76-CDA2-1B45-94C8-375906F4F2F9}" type="presParOf" srcId="{ABEDC8E7-1093-B144-8760-E12E4DDE755D}" destId="{E77A7EED-2A40-024A-8CF0-0F1306A3A5F0}" srcOrd="0" destOrd="0" presId="urn:microsoft.com/office/officeart/2008/layout/HalfCircleOrganizationChart"/>
    <dgm:cxn modelId="{E2CA44AD-6439-2646-A1C3-E0347B379027}" type="presParOf" srcId="{E77A7EED-2A40-024A-8CF0-0F1306A3A5F0}" destId="{100137FA-C3DE-0849-A23F-500511C6E2DF}" srcOrd="0" destOrd="0" presId="urn:microsoft.com/office/officeart/2008/layout/HalfCircleOrganizationChart"/>
    <dgm:cxn modelId="{BD5F149E-E13A-8849-AA16-516CBEA1360E}" type="presParOf" srcId="{E77A7EED-2A40-024A-8CF0-0F1306A3A5F0}" destId="{22EE14AD-8A6C-0047-BE4C-021BC6C56F4A}" srcOrd="1" destOrd="0" presId="urn:microsoft.com/office/officeart/2008/layout/HalfCircleOrganizationChart"/>
    <dgm:cxn modelId="{EFB7D22D-51C4-5B4D-925F-A22116B13F4F}" type="presParOf" srcId="{E77A7EED-2A40-024A-8CF0-0F1306A3A5F0}" destId="{AABDD2C3-A3FF-C643-A194-CED02768F4E5}" srcOrd="2" destOrd="0" presId="urn:microsoft.com/office/officeart/2008/layout/HalfCircleOrganizationChart"/>
    <dgm:cxn modelId="{7B935AB5-EEF0-A14E-928C-E7B14E8DC258}" type="presParOf" srcId="{E77A7EED-2A40-024A-8CF0-0F1306A3A5F0}" destId="{3E760B31-943A-164D-B688-B62D743CDDE6}" srcOrd="3" destOrd="0" presId="urn:microsoft.com/office/officeart/2008/layout/HalfCircleOrganizationChart"/>
    <dgm:cxn modelId="{EF953B11-75CB-8A47-B46C-5EB9443469B2}" type="presParOf" srcId="{ABEDC8E7-1093-B144-8760-E12E4DDE755D}" destId="{56BD999F-CF93-9F4C-B53B-95C226623CD4}" srcOrd="1" destOrd="0" presId="urn:microsoft.com/office/officeart/2008/layout/HalfCircleOrganizationChart"/>
    <dgm:cxn modelId="{8F2AC745-98BC-3942-B3FC-41A7AB681FA7}" type="presParOf" srcId="{ABEDC8E7-1093-B144-8760-E12E4DDE755D}" destId="{4430ADC3-CC85-C247-8899-9B9FDB99AA5F}" srcOrd="2" destOrd="0" presId="urn:microsoft.com/office/officeart/2008/layout/HalfCircleOrganizationChart"/>
    <dgm:cxn modelId="{28B0967F-5B1B-1F45-A9C3-69D444E4BE5A}" type="presParOf" srcId="{5EBBEB3B-15DA-3B43-90B7-D2BE7AE458A3}" destId="{8186F704-DFDF-F846-9F8F-4D623886B08E}" srcOrd="2" destOrd="0" presId="urn:microsoft.com/office/officeart/2008/layout/HalfCircleOrganizationChart"/>
    <dgm:cxn modelId="{94D61F7F-1F02-AE4D-A2C7-F5A7F8235535}" type="presParOf" srcId="{5EBBEB3B-15DA-3B43-90B7-D2BE7AE458A3}" destId="{91FB3C88-05EB-6F44-A6B9-0E861BB75EC6}" srcOrd="3" destOrd="0" presId="urn:microsoft.com/office/officeart/2008/layout/HalfCircleOrganizationChart"/>
    <dgm:cxn modelId="{4B193A16-F4C4-DD44-9436-B0A96D7C2D10}" type="presParOf" srcId="{91FB3C88-05EB-6F44-A6B9-0E861BB75EC6}" destId="{54D5C0C3-DC52-F34E-9593-20FFFAB96E4F}" srcOrd="0" destOrd="0" presId="urn:microsoft.com/office/officeart/2008/layout/HalfCircleOrganizationChart"/>
    <dgm:cxn modelId="{9C4B567B-1DBF-594D-9A54-74B346A32422}" type="presParOf" srcId="{54D5C0C3-DC52-F34E-9593-20FFFAB96E4F}" destId="{E04F79CD-B7F0-AD47-BA6E-CF58A07537F3}" srcOrd="0" destOrd="0" presId="urn:microsoft.com/office/officeart/2008/layout/HalfCircleOrganizationChart"/>
    <dgm:cxn modelId="{848F7D59-1007-584D-ACF6-F9D78710FC47}" type="presParOf" srcId="{54D5C0C3-DC52-F34E-9593-20FFFAB96E4F}" destId="{89C75BDB-4FFB-0C4E-9EA2-E0BEFC9E4B4C}" srcOrd="1" destOrd="0" presId="urn:microsoft.com/office/officeart/2008/layout/HalfCircleOrganizationChart"/>
    <dgm:cxn modelId="{CF153778-5536-F648-8F09-26EE204185A5}" type="presParOf" srcId="{54D5C0C3-DC52-F34E-9593-20FFFAB96E4F}" destId="{DF846C82-E308-4B44-91BA-ED57E15766E6}" srcOrd="2" destOrd="0" presId="urn:microsoft.com/office/officeart/2008/layout/HalfCircleOrganizationChart"/>
    <dgm:cxn modelId="{37C866D8-71EC-4D42-8522-54EB1392459E}" type="presParOf" srcId="{54D5C0C3-DC52-F34E-9593-20FFFAB96E4F}" destId="{8E6A592F-77AD-7B4A-BDA4-ADC973ABA81A}" srcOrd="3" destOrd="0" presId="urn:microsoft.com/office/officeart/2008/layout/HalfCircleOrganizationChart"/>
    <dgm:cxn modelId="{589CF5FD-A9CA-A64B-9D88-8545B45F05BD}" type="presParOf" srcId="{91FB3C88-05EB-6F44-A6B9-0E861BB75EC6}" destId="{A71EADC9-3B64-8B40-BE45-73BA4C74A6D8}" srcOrd="1" destOrd="0" presId="urn:microsoft.com/office/officeart/2008/layout/HalfCircleOrganizationChart"/>
    <dgm:cxn modelId="{19931EB2-23C8-A744-B5F1-19FF3B88C107}" type="presParOf" srcId="{91FB3C88-05EB-6F44-A6B9-0E861BB75EC6}" destId="{6A171375-856A-204F-9D6D-AC7762E159AF}" srcOrd="2" destOrd="0" presId="urn:microsoft.com/office/officeart/2008/layout/HalfCircleOrganizationChart"/>
    <dgm:cxn modelId="{34F35C8D-A8BD-4B43-A41F-CA3F21C7408B}" type="presParOf" srcId="{5EBBEB3B-15DA-3B43-90B7-D2BE7AE458A3}" destId="{482FB7E5-F1FB-2242-8E6F-8A402523BBF3}" srcOrd="4" destOrd="0" presId="urn:microsoft.com/office/officeart/2008/layout/HalfCircleOrganizationChart"/>
    <dgm:cxn modelId="{136D976B-5D34-9B48-9683-209E8B3DC224}" type="presParOf" srcId="{5EBBEB3B-15DA-3B43-90B7-D2BE7AE458A3}" destId="{7519E83C-E066-924B-AEAE-99A33BC908C1}" srcOrd="5" destOrd="0" presId="urn:microsoft.com/office/officeart/2008/layout/HalfCircleOrganizationChart"/>
    <dgm:cxn modelId="{F8058A33-60F3-AA44-BD12-09E3E4ED470D}" type="presParOf" srcId="{7519E83C-E066-924B-AEAE-99A33BC908C1}" destId="{A785753B-2A18-EB42-BC1D-75A35A5DA9A3}" srcOrd="0" destOrd="0" presId="urn:microsoft.com/office/officeart/2008/layout/HalfCircleOrganizationChart"/>
    <dgm:cxn modelId="{1430820D-1F42-8240-923E-3F0A57ED03D2}" type="presParOf" srcId="{A785753B-2A18-EB42-BC1D-75A35A5DA9A3}" destId="{2ED61338-E47D-1F45-960E-E25F61DAB925}" srcOrd="0" destOrd="0" presId="urn:microsoft.com/office/officeart/2008/layout/HalfCircleOrganizationChart"/>
    <dgm:cxn modelId="{CE6FE100-47A3-F746-81AD-6F4818705345}" type="presParOf" srcId="{A785753B-2A18-EB42-BC1D-75A35A5DA9A3}" destId="{9A6CEA2D-8316-CF4F-BBE8-0E2AEB242323}" srcOrd="1" destOrd="0" presId="urn:microsoft.com/office/officeart/2008/layout/HalfCircleOrganizationChart"/>
    <dgm:cxn modelId="{A379D00E-7784-A744-BF55-C70B4CABC2A1}" type="presParOf" srcId="{A785753B-2A18-EB42-BC1D-75A35A5DA9A3}" destId="{09C6ABF8-C882-BF45-9674-315228D20F21}" srcOrd="2" destOrd="0" presId="urn:microsoft.com/office/officeart/2008/layout/HalfCircleOrganizationChart"/>
    <dgm:cxn modelId="{74FC9855-F3CA-B14A-AFE4-A15FC7CE5549}" type="presParOf" srcId="{A785753B-2A18-EB42-BC1D-75A35A5DA9A3}" destId="{CAE49DEC-88B2-4042-A8F6-C6C8B7601431}" srcOrd="3" destOrd="0" presId="urn:microsoft.com/office/officeart/2008/layout/HalfCircleOrganizationChart"/>
    <dgm:cxn modelId="{08C57E54-97DD-CC43-BCB9-8686CF1B4588}" type="presParOf" srcId="{7519E83C-E066-924B-AEAE-99A33BC908C1}" destId="{9D2473B5-6303-A744-BE39-4FEC9AF8B734}" srcOrd="1" destOrd="0" presId="urn:microsoft.com/office/officeart/2008/layout/HalfCircleOrganizationChart"/>
    <dgm:cxn modelId="{A458EBBC-AAD4-0C40-9A0A-FD3B4480C27B}" type="presParOf" srcId="{7519E83C-E066-924B-AEAE-99A33BC908C1}" destId="{C660CFCA-B7D4-8044-92DD-2E395029B8E0}" srcOrd="2" destOrd="0" presId="urn:microsoft.com/office/officeart/2008/layout/HalfCircleOrganizationChart"/>
    <dgm:cxn modelId="{51DFDB3C-AA65-6F4C-A842-8ACDAA7259A6}" type="presParOf" srcId="{91576684-932E-154F-93CA-D72DECDA07B8}" destId="{4E912431-A0F7-454C-BD6B-DC78A4F35751}" srcOrd="2" destOrd="0" presId="urn:microsoft.com/office/officeart/2008/layout/HalfCircleOrganizationChart"/>
    <dgm:cxn modelId="{876C033B-6FF1-304F-AF54-9B1560E4D8A9}" type="presParOf" srcId="{A72EAA68-E324-794F-84A6-3D41AE63E7B2}" destId="{41186327-1C22-9643-8FFB-484DAAD28CC3}" srcOrd="6" destOrd="0" presId="urn:microsoft.com/office/officeart/2008/layout/HalfCircleOrganizationChart"/>
    <dgm:cxn modelId="{7F7D39AD-FF13-354B-AD71-E457C5B5DB5B}" type="presParOf" srcId="{A72EAA68-E324-794F-84A6-3D41AE63E7B2}" destId="{8B03F807-CBB7-9845-9E04-83158BEF0EE5}" srcOrd="7" destOrd="0" presId="urn:microsoft.com/office/officeart/2008/layout/HalfCircleOrganizationChart"/>
    <dgm:cxn modelId="{66F83CBF-E0C3-6347-88A4-4C0DDE7F6AF2}" type="presParOf" srcId="{8B03F807-CBB7-9845-9E04-83158BEF0EE5}" destId="{FD1CCA04-BDA1-AD4E-913E-BB45F974D5E6}" srcOrd="0" destOrd="0" presId="urn:microsoft.com/office/officeart/2008/layout/HalfCircleOrganizationChart"/>
    <dgm:cxn modelId="{04CB27E2-55DA-F548-B19F-94E73773B5BF}" type="presParOf" srcId="{FD1CCA04-BDA1-AD4E-913E-BB45F974D5E6}" destId="{B413E0EF-BC72-7E46-B775-F772747BE53C}" srcOrd="0" destOrd="0" presId="urn:microsoft.com/office/officeart/2008/layout/HalfCircleOrganizationChart"/>
    <dgm:cxn modelId="{5E290352-5830-4240-9FFF-292A888B5214}" type="presParOf" srcId="{FD1CCA04-BDA1-AD4E-913E-BB45F974D5E6}" destId="{519FCB21-517B-1E4B-A92D-6B3D73B4D67F}" srcOrd="1" destOrd="0" presId="urn:microsoft.com/office/officeart/2008/layout/HalfCircleOrganizationChart"/>
    <dgm:cxn modelId="{7C08C19A-D2EC-F847-9A8C-29CC416992A9}" type="presParOf" srcId="{FD1CCA04-BDA1-AD4E-913E-BB45F974D5E6}" destId="{69FDEEB0-2A73-7F45-9B23-18D5DB122032}" srcOrd="2" destOrd="0" presId="urn:microsoft.com/office/officeart/2008/layout/HalfCircleOrganizationChart"/>
    <dgm:cxn modelId="{A0C75A5E-DEFA-844F-B81B-1FB91BE20A53}" type="presParOf" srcId="{FD1CCA04-BDA1-AD4E-913E-BB45F974D5E6}" destId="{36DBAC4E-8453-6049-9DF0-861344350A67}" srcOrd="3" destOrd="0" presId="urn:microsoft.com/office/officeart/2008/layout/HalfCircleOrganizationChart"/>
    <dgm:cxn modelId="{3BD51C98-2EF4-7241-AE21-5637C7C98B4B}" type="presParOf" srcId="{8B03F807-CBB7-9845-9E04-83158BEF0EE5}" destId="{FF994E80-937D-E049-96CC-2DA48B5138A9}" srcOrd="1" destOrd="0" presId="urn:microsoft.com/office/officeart/2008/layout/HalfCircleOrganizationChart"/>
    <dgm:cxn modelId="{ACE9D941-3BE3-A84E-9CCD-F468A34FDB64}" type="presParOf" srcId="{FF994E80-937D-E049-96CC-2DA48B5138A9}" destId="{396BF4B8-7856-024B-8D78-2CA0163A36BE}" srcOrd="0" destOrd="0" presId="urn:microsoft.com/office/officeart/2008/layout/HalfCircleOrganizationChart"/>
    <dgm:cxn modelId="{FAB20D22-649B-2949-861D-0F0BEBAD9F59}" type="presParOf" srcId="{FF994E80-937D-E049-96CC-2DA48B5138A9}" destId="{945E4EFD-3255-3846-A636-7659F52CA009}" srcOrd="1" destOrd="0" presId="urn:microsoft.com/office/officeart/2008/layout/HalfCircleOrganizationChart"/>
    <dgm:cxn modelId="{7926158F-89ED-8540-955D-479C1791FD4E}" type="presParOf" srcId="{945E4EFD-3255-3846-A636-7659F52CA009}" destId="{002A4A23-B2A1-4749-A6F6-CD6E0D279371}" srcOrd="0" destOrd="0" presId="urn:microsoft.com/office/officeart/2008/layout/HalfCircleOrganizationChart"/>
    <dgm:cxn modelId="{DFC988BD-24EC-E840-94D5-78B63DA889E7}" type="presParOf" srcId="{002A4A23-B2A1-4749-A6F6-CD6E0D279371}" destId="{D9A026C3-5877-FD40-8879-87C180D4B9CC}" srcOrd="0" destOrd="0" presId="urn:microsoft.com/office/officeart/2008/layout/HalfCircleOrganizationChart"/>
    <dgm:cxn modelId="{5745DB81-FEE9-A047-BBC2-1D7A680209FB}" type="presParOf" srcId="{002A4A23-B2A1-4749-A6F6-CD6E0D279371}" destId="{13AAC596-9EE4-AC45-BC9B-E9809D623BC8}" srcOrd="1" destOrd="0" presId="urn:microsoft.com/office/officeart/2008/layout/HalfCircleOrganizationChart"/>
    <dgm:cxn modelId="{EDE08FB1-0760-CC4D-A9C0-A0B5DB26532B}" type="presParOf" srcId="{002A4A23-B2A1-4749-A6F6-CD6E0D279371}" destId="{84CF90AE-C876-AD48-889C-25CE623AEC2F}" srcOrd="2" destOrd="0" presId="urn:microsoft.com/office/officeart/2008/layout/HalfCircleOrganizationChart"/>
    <dgm:cxn modelId="{D3C13AD3-C704-1842-81E9-423A5BD9B0D7}" type="presParOf" srcId="{002A4A23-B2A1-4749-A6F6-CD6E0D279371}" destId="{00B405A8-6E69-1244-8CEE-3633132C5939}" srcOrd="3" destOrd="0" presId="urn:microsoft.com/office/officeart/2008/layout/HalfCircleOrganizationChart"/>
    <dgm:cxn modelId="{FD3ADD55-3D54-E542-B82A-32BD3F6801AD}" type="presParOf" srcId="{945E4EFD-3255-3846-A636-7659F52CA009}" destId="{79D570FB-1D83-BE45-A493-20C02E04B272}" srcOrd="1" destOrd="0" presId="urn:microsoft.com/office/officeart/2008/layout/HalfCircleOrganizationChart"/>
    <dgm:cxn modelId="{F413F5A1-B5A4-D446-B148-9FB9D5A04796}" type="presParOf" srcId="{945E4EFD-3255-3846-A636-7659F52CA009}" destId="{15B6D6DE-0AC1-4C41-B40D-CB8282A304A0}" srcOrd="2" destOrd="0" presId="urn:microsoft.com/office/officeart/2008/layout/HalfCircleOrganizationChart"/>
    <dgm:cxn modelId="{2CC0AD1E-AAF2-0547-BF42-0B3A6D17E40A}" type="presParOf" srcId="{FF994E80-937D-E049-96CC-2DA48B5138A9}" destId="{3AD46FAF-0A3B-DC43-AC97-D8EEA504B629}" srcOrd="2" destOrd="0" presId="urn:microsoft.com/office/officeart/2008/layout/HalfCircleOrganizationChart"/>
    <dgm:cxn modelId="{A1D76EF2-7E48-FC4A-9CC1-053B9E999324}" type="presParOf" srcId="{FF994E80-937D-E049-96CC-2DA48B5138A9}" destId="{F9574007-2418-B54B-8F3E-2A406932E4EC}" srcOrd="3" destOrd="0" presId="urn:microsoft.com/office/officeart/2008/layout/HalfCircleOrganizationChart"/>
    <dgm:cxn modelId="{653A0F59-19D1-EE48-9275-5AAE7965EA97}" type="presParOf" srcId="{F9574007-2418-B54B-8F3E-2A406932E4EC}" destId="{0735C5B0-7374-864E-B8C4-BE082147DFC8}" srcOrd="0" destOrd="0" presId="urn:microsoft.com/office/officeart/2008/layout/HalfCircleOrganizationChart"/>
    <dgm:cxn modelId="{1AC08BC0-2910-A048-BA29-7068DD35943B}" type="presParOf" srcId="{0735C5B0-7374-864E-B8C4-BE082147DFC8}" destId="{257B3AB2-BF1C-DD48-8DE9-E3E8EA5FCF43}" srcOrd="0" destOrd="0" presId="urn:microsoft.com/office/officeart/2008/layout/HalfCircleOrganizationChart"/>
    <dgm:cxn modelId="{F7F622A8-4C48-114D-BBA0-861B8A7776F7}" type="presParOf" srcId="{0735C5B0-7374-864E-B8C4-BE082147DFC8}" destId="{B9E1780D-D392-7A4C-8BEB-0347788ADAAF}" srcOrd="1" destOrd="0" presId="urn:microsoft.com/office/officeart/2008/layout/HalfCircleOrganizationChart"/>
    <dgm:cxn modelId="{AD92E44E-161E-DE43-970C-C3205C219B59}" type="presParOf" srcId="{0735C5B0-7374-864E-B8C4-BE082147DFC8}" destId="{B2C70D39-AAC8-A642-894D-30EF79498831}" srcOrd="2" destOrd="0" presId="urn:microsoft.com/office/officeart/2008/layout/HalfCircleOrganizationChart"/>
    <dgm:cxn modelId="{2D76392F-9B47-8747-94E4-6C163688860C}" type="presParOf" srcId="{0735C5B0-7374-864E-B8C4-BE082147DFC8}" destId="{7741608E-8D52-AC4B-93D2-D147439DDC9D}" srcOrd="3" destOrd="0" presId="urn:microsoft.com/office/officeart/2008/layout/HalfCircleOrganizationChart"/>
    <dgm:cxn modelId="{91487926-234D-6A48-BA0C-BD5A6EA1A47C}" type="presParOf" srcId="{F9574007-2418-B54B-8F3E-2A406932E4EC}" destId="{3FF73647-518E-1D47-A76E-A62B956606EB}" srcOrd="1" destOrd="0" presId="urn:microsoft.com/office/officeart/2008/layout/HalfCircleOrganizationChart"/>
    <dgm:cxn modelId="{805EBA4F-058E-FB4E-A23C-FCA17CB74940}" type="presParOf" srcId="{F9574007-2418-B54B-8F3E-2A406932E4EC}" destId="{E7CAA9FB-3C24-E94E-8D66-92E97A4D1C1A}" srcOrd="2" destOrd="0" presId="urn:microsoft.com/office/officeart/2008/layout/HalfCircleOrganizationChart"/>
    <dgm:cxn modelId="{E62A2349-B752-4247-B94E-83BC7C735FD6}" type="presParOf" srcId="{FF994E80-937D-E049-96CC-2DA48B5138A9}" destId="{F5B51E37-B977-5A49-B376-70A28F3A4337}" srcOrd="4" destOrd="0" presId="urn:microsoft.com/office/officeart/2008/layout/HalfCircleOrganizationChart"/>
    <dgm:cxn modelId="{6A43968B-E3A7-684B-95AB-67EC01C5B8F6}" type="presParOf" srcId="{FF994E80-937D-E049-96CC-2DA48B5138A9}" destId="{86EB84D0-6B8F-2144-811B-014FCA4718BA}" srcOrd="5" destOrd="0" presId="urn:microsoft.com/office/officeart/2008/layout/HalfCircleOrganizationChart"/>
    <dgm:cxn modelId="{A9CFBF6E-63EE-2340-B0FF-62547B816D29}" type="presParOf" srcId="{86EB84D0-6B8F-2144-811B-014FCA4718BA}" destId="{A829035C-F8A0-8E45-9304-B04601368DEB}" srcOrd="0" destOrd="0" presId="urn:microsoft.com/office/officeart/2008/layout/HalfCircleOrganizationChart"/>
    <dgm:cxn modelId="{4E6571CF-49CD-3A4F-84F3-624E75CD2D31}" type="presParOf" srcId="{A829035C-F8A0-8E45-9304-B04601368DEB}" destId="{42ABD0D0-AF4F-D842-AA8C-030D530130FB}" srcOrd="0" destOrd="0" presId="urn:microsoft.com/office/officeart/2008/layout/HalfCircleOrganizationChart"/>
    <dgm:cxn modelId="{33843BFE-1382-E840-9F7F-4AC25B04D55A}" type="presParOf" srcId="{A829035C-F8A0-8E45-9304-B04601368DEB}" destId="{9777DB0E-E7CB-8149-8800-55992A857585}" srcOrd="1" destOrd="0" presId="urn:microsoft.com/office/officeart/2008/layout/HalfCircleOrganizationChart"/>
    <dgm:cxn modelId="{F230B2D7-3D10-264B-8373-56D068F155B7}" type="presParOf" srcId="{A829035C-F8A0-8E45-9304-B04601368DEB}" destId="{94B1E933-3F7D-0B4D-B339-3314FAB8086E}" srcOrd="2" destOrd="0" presId="urn:microsoft.com/office/officeart/2008/layout/HalfCircleOrganizationChart"/>
    <dgm:cxn modelId="{F0E8DC54-93AE-114F-97D9-EF75876BB621}" type="presParOf" srcId="{A829035C-F8A0-8E45-9304-B04601368DEB}" destId="{D12691C3-6C4F-D542-864C-708B42DD7912}" srcOrd="3" destOrd="0" presId="urn:microsoft.com/office/officeart/2008/layout/HalfCircleOrganizationChart"/>
    <dgm:cxn modelId="{5EC630AC-2A9B-FD4B-981F-1B9674B0E269}" type="presParOf" srcId="{86EB84D0-6B8F-2144-811B-014FCA4718BA}" destId="{C6C27E62-3C33-CB45-B9D5-37DD8E98D9EF}" srcOrd="1" destOrd="0" presId="urn:microsoft.com/office/officeart/2008/layout/HalfCircleOrganizationChart"/>
    <dgm:cxn modelId="{EB55E52E-555C-754D-96F6-373B75C63C16}" type="presParOf" srcId="{86EB84D0-6B8F-2144-811B-014FCA4718BA}" destId="{A384EAE5-DAA3-564C-B65A-A8212072637F}" srcOrd="2" destOrd="0" presId="urn:microsoft.com/office/officeart/2008/layout/HalfCircleOrganizationChart"/>
    <dgm:cxn modelId="{E8CBD78C-C2E2-7B4F-A5E8-7354B516A1D9}" type="presParOf" srcId="{8B03F807-CBB7-9845-9E04-83158BEF0EE5}" destId="{EA83F9EB-437D-A24A-9128-006FFE2F0A3F}" srcOrd="2" destOrd="0" presId="urn:microsoft.com/office/officeart/2008/layout/HalfCircleOrganizationChart"/>
    <dgm:cxn modelId="{A0B45E38-571A-5247-97E0-5420F11FD13D}" type="presParOf" srcId="{6F67C7CA-1E17-1E49-B55D-2E3C691FD530}" destId="{CD672A1A-A503-BB49-8298-35A7F015643A}" srcOrd="2" destOrd="0" presId="urn:microsoft.com/office/officeart/2008/layout/HalfCircleOrganizationChar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E6A35281-6B84-D049-817D-77B831457F00}" type="doc">
      <dgm:prSet loTypeId="urn:microsoft.com/office/officeart/2008/layout/HalfCircleOrganizationChar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8B9C080-7C99-5244-9E32-210EBAC6709A}">
      <dgm:prSet phldrT="[Text]"/>
      <dgm:spPr/>
      <dgm:t>
        <a:bodyPr/>
        <a:lstStyle/>
        <a:p>
          <a:pPr rtl="0"/>
          <a:r>
            <a:rPr lang="en-US" dirty="0"/>
            <a:t>S1</a:t>
          </a:r>
        </a:p>
      </dgm:t>
    </dgm:pt>
    <dgm:pt modelId="{3DF1329B-7A51-7F4A-9D9F-C528BC095102}" type="parTrans" cxnId="{3E5F5137-F2EA-D244-BD08-434F1C63F874}">
      <dgm:prSet/>
      <dgm:spPr/>
      <dgm:t>
        <a:bodyPr/>
        <a:lstStyle/>
        <a:p>
          <a:endParaRPr lang="en-US"/>
        </a:p>
      </dgm:t>
    </dgm:pt>
    <dgm:pt modelId="{3CDFC93F-234D-7847-9E49-3E7508E44226}" type="sibTrans" cxnId="{3E5F5137-F2EA-D244-BD08-434F1C63F874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958333B5-A279-F240-B475-48BA4F529492}">
          <dgm:prSet phldrT="[Text]"/>
          <dgm:spPr/>
          <dgm:t>
            <a:bodyPr/>
            <a:lstStyle/>
            <a:p>
              <a:pPr rtl="0"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1,1</m:t>
                        </m:r>
                      </m:sub>
                    </m:sSub>
                  </m:oMath>
                </m:oMathPara>
              </a14:m>
              <a:endParaRPr lang="en-US" dirty="0"/>
            </a:p>
          </dgm:t>
        </dgm:pt>
      </mc:Choice>
      <mc:Fallback xmlns="">
        <dgm:pt modelId="{958333B5-A279-F240-B475-48BA4F529492}">
          <dgm:prSet phldrT="[Text]"/>
          <dgm:spPr/>
          <dgm:t>
            <a:bodyPr/>
            <a:lstStyle/>
            <a:p>
              <a:pPr rtl="0"/>
              <a:r>
                <a:rPr lang="en-US" b="0" i="0">
                  <a:latin typeface="Cambria Math" panose="02040503050406030204" pitchFamily="18" charset="0"/>
                </a:rPr>
                <a:t>𝑠_1,1</a:t>
              </a:r>
              <a:endParaRPr lang="en-US" dirty="0"/>
            </a:p>
          </dgm:t>
        </dgm:pt>
      </mc:Fallback>
    </mc:AlternateContent>
    <dgm:pt modelId="{7A04E726-20EF-B043-9AC4-679B55EEAF93}" type="parTrans" cxnId="{9BD60603-7AAB-A640-888F-29B4616182E0}">
      <dgm:prSet/>
      <dgm:spPr/>
      <dgm:t>
        <a:bodyPr/>
        <a:lstStyle/>
        <a:p>
          <a:endParaRPr lang="en-US"/>
        </a:p>
      </dgm:t>
    </dgm:pt>
    <dgm:pt modelId="{C5490FFC-0D91-0D4D-8ACF-CBCA4C85A74B}" type="sibTrans" cxnId="{9BD60603-7AAB-A640-888F-29B4616182E0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9C5E9E62-3468-A346-9796-2581BF325057}">
          <dgm:prSet phldrT="[Text]"/>
          <dgm:spPr/>
          <dgm:t>
            <a:bodyPr/>
            <a:lstStyle/>
            <a:p>
              <a:pPr rtl="0"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1,3</m:t>
                        </m:r>
                      </m:sub>
                    </m:sSub>
                  </m:oMath>
                </m:oMathPara>
              </a14:m>
              <a:endParaRPr lang="en-US" dirty="0"/>
            </a:p>
          </dgm:t>
        </dgm:pt>
      </mc:Choice>
      <mc:Fallback xmlns="">
        <dgm:pt modelId="{9C5E9E62-3468-A346-9796-2581BF325057}">
          <dgm:prSet phldrT="[Text]"/>
          <dgm:spPr/>
          <dgm:t>
            <a:bodyPr/>
            <a:lstStyle/>
            <a:p>
              <a:pPr rtl="0"/>
              <a:r>
                <a:rPr lang="en-US" b="0" i="0">
                  <a:latin typeface="Cambria Math" panose="02040503050406030204" pitchFamily="18" charset="0"/>
                </a:rPr>
                <a:t>𝑠_1,3</a:t>
              </a:r>
              <a:endParaRPr lang="en-US" dirty="0"/>
            </a:p>
          </dgm:t>
        </dgm:pt>
      </mc:Fallback>
    </mc:AlternateContent>
    <dgm:pt modelId="{232B41BE-8258-F64A-856A-5E94DD1433DD}" type="parTrans" cxnId="{DD2D111E-1EA7-4C44-BD42-401B6BA71400}">
      <dgm:prSet/>
      <dgm:spPr/>
      <dgm:t>
        <a:bodyPr/>
        <a:lstStyle/>
        <a:p>
          <a:endParaRPr lang="en-US"/>
        </a:p>
      </dgm:t>
    </dgm:pt>
    <dgm:pt modelId="{E69DA655-DEE1-A140-8FDF-63ED60B60354}" type="sibTrans" cxnId="{DD2D111E-1EA7-4C44-BD42-401B6BA71400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B82A0031-5020-1145-AF14-0428CAA8B334}">
          <dgm:prSet phldrT="[Text]"/>
          <dgm:spPr/>
          <dgm:t>
            <a:bodyPr/>
            <a:lstStyle/>
            <a:p>
              <a:pPr rtl="0"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m:oMathPara>
              </a14:m>
              <a:endParaRPr lang="en-US" dirty="0"/>
            </a:p>
          </dgm:t>
        </dgm:pt>
      </mc:Choice>
      <mc:Fallback xmlns="">
        <dgm:pt modelId="{B82A0031-5020-1145-AF14-0428CAA8B334}">
          <dgm:prSet phldrT="[Text]"/>
          <dgm:spPr/>
          <dgm:t>
            <a:bodyPr/>
            <a:lstStyle/>
            <a:p>
              <a:pPr rtl="0"/>
              <a:r>
                <a:rPr lang="en-US" b="0" i="0">
                  <a:latin typeface="Cambria Math" panose="02040503050406030204" pitchFamily="18" charset="0"/>
                </a:rPr>
                <a:t>𝑆_(1,𝑘)</a:t>
              </a:r>
              <a:endParaRPr lang="en-US" dirty="0"/>
            </a:p>
          </dgm:t>
        </dgm:pt>
      </mc:Fallback>
    </mc:AlternateContent>
    <dgm:pt modelId="{8A126B28-9C26-6C48-994C-87D7F4446823}" type="parTrans" cxnId="{AD287BA5-23F3-F44F-AB96-89A7A5EBED0E}">
      <dgm:prSet/>
      <dgm:spPr/>
      <dgm:t>
        <a:bodyPr/>
        <a:lstStyle/>
        <a:p>
          <a:endParaRPr lang="en-US"/>
        </a:p>
      </dgm:t>
    </dgm:pt>
    <dgm:pt modelId="{C09D2926-5D14-4F4C-8836-0BC5403FBD56}" type="sibTrans" cxnId="{AD287BA5-23F3-F44F-AB96-89A7A5EBED0E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39EF8130-84BB-8B40-969C-9B6B3EA55BC3}">
          <dgm:prSet phldrT="[Text]"/>
          <dgm:spPr/>
          <dgm:t>
            <a:bodyPr/>
            <a:lstStyle/>
            <a:p>
              <a:pPr rtl="0"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1,2</m:t>
                        </m:r>
                      </m:sub>
                    </m:sSub>
                  </m:oMath>
                </m:oMathPara>
              </a14:m>
              <a:endParaRPr lang="en-US" dirty="0"/>
            </a:p>
          </dgm:t>
        </dgm:pt>
      </mc:Choice>
      <mc:Fallback xmlns="">
        <dgm:pt modelId="{39EF8130-84BB-8B40-969C-9B6B3EA55BC3}">
          <dgm:prSet phldrT="[Text]"/>
          <dgm:spPr/>
          <dgm:t>
            <a:bodyPr/>
            <a:lstStyle/>
            <a:p>
              <a:pPr rtl="0"/>
              <a:r>
                <a:rPr lang="en-US" b="0" i="0">
                  <a:latin typeface="Cambria Math" panose="02040503050406030204" pitchFamily="18" charset="0"/>
                </a:rPr>
                <a:t>𝑠_1,2</a:t>
              </a:r>
              <a:endParaRPr lang="en-US" dirty="0"/>
            </a:p>
          </dgm:t>
        </dgm:pt>
      </mc:Fallback>
    </mc:AlternateContent>
    <dgm:pt modelId="{9FDF15BF-26B8-E04A-889E-7F42B3C1411D}" type="parTrans" cxnId="{D9241D64-D5F8-BB48-97AA-2A154D75C6D9}">
      <dgm:prSet/>
      <dgm:spPr/>
      <dgm:t>
        <a:bodyPr/>
        <a:lstStyle/>
        <a:p>
          <a:endParaRPr lang="en-US"/>
        </a:p>
      </dgm:t>
    </dgm:pt>
    <dgm:pt modelId="{6C753071-433D-AD40-AE66-C46DDCC87707}" type="sibTrans" cxnId="{D9241D64-D5F8-BB48-97AA-2A154D75C6D9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6B7E624B-95DC-FF44-82D6-B0D1D9F45560}">
          <dgm:prSet phldrT="[Text]"/>
          <dgm:spPr/>
          <dgm:t>
            <a:bodyPr/>
            <a:lstStyle/>
            <a:p>
              <a:pPr rtl="0"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1,1,1</m:t>
                        </m:r>
                      </m:sub>
                    </m:sSub>
                  </m:oMath>
                </m:oMathPara>
              </a14:m>
              <a:endParaRPr lang="en-US" dirty="0"/>
            </a:p>
          </dgm:t>
        </dgm:pt>
      </mc:Choice>
      <mc:Fallback xmlns="">
        <dgm:pt modelId="{6B7E624B-95DC-FF44-82D6-B0D1D9F45560}">
          <dgm:prSet phldrT="[Text]"/>
          <dgm:spPr/>
          <dgm:t>
            <a:bodyPr/>
            <a:lstStyle/>
            <a:p>
              <a:pPr rtl="0"/>
              <a:r>
                <a:rPr lang="en-US" b="0" i="0">
                  <a:latin typeface="Cambria Math" panose="02040503050406030204" pitchFamily="18" charset="0"/>
                </a:rPr>
                <a:t>𝑠_1,1,1</a:t>
              </a:r>
              <a:endParaRPr lang="en-US" dirty="0"/>
            </a:p>
          </dgm:t>
        </dgm:pt>
      </mc:Fallback>
    </mc:AlternateContent>
    <dgm:pt modelId="{B8C9BF63-CBE1-AF41-92BE-022C2D2D16F5}" type="parTrans" cxnId="{740E6ABC-C016-4643-AB63-004FC9DC7EF2}">
      <dgm:prSet/>
      <dgm:spPr/>
      <dgm:t>
        <a:bodyPr/>
        <a:lstStyle/>
        <a:p>
          <a:endParaRPr lang="en-US"/>
        </a:p>
      </dgm:t>
    </dgm:pt>
    <dgm:pt modelId="{10366C9C-D7E3-8C40-8F2C-28AE9B72E5F4}" type="sibTrans" cxnId="{740E6ABC-C016-4643-AB63-004FC9DC7EF2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F3A8B323-191E-024E-96DC-C7FAAF79874D}">
          <dgm:prSet phldrT="[Text]"/>
          <dgm:spPr/>
          <dgm:t>
            <a:bodyPr/>
            <a:lstStyle/>
            <a:p>
              <a:pPr rtl="0"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1,1,2</m:t>
                        </m:r>
                      </m:sub>
                    </m:sSub>
                  </m:oMath>
                </m:oMathPara>
              </a14:m>
              <a:endParaRPr lang="en-US" dirty="0"/>
            </a:p>
          </dgm:t>
        </dgm:pt>
      </mc:Choice>
      <mc:Fallback xmlns="">
        <dgm:pt modelId="{F3A8B323-191E-024E-96DC-C7FAAF79874D}">
          <dgm:prSet phldrT="[Text]"/>
          <dgm:spPr/>
          <dgm:t>
            <a:bodyPr/>
            <a:lstStyle/>
            <a:p>
              <a:pPr rtl="0"/>
              <a:r>
                <a:rPr lang="en-US" b="0" i="0">
                  <a:latin typeface="Cambria Math" panose="02040503050406030204" pitchFamily="18" charset="0"/>
                </a:rPr>
                <a:t>𝑠_1,1,2</a:t>
              </a:r>
              <a:endParaRPr lang="en-US" dirty="0"/>
            </a:p>
          </dgm:t>
        </dgm:pt>
      </mc:Fallback>
    </mc:AlternateContent>
    <dgm:pt modelId="{26687A1C-6A72-8347-A077-EA936AE77E3A}" type="parTrans" cxnId="{69B6FBAB-C98E-2E41-9A72-93A1D8649239}">
      <dgm:prSet/>
      <dgm:spPr/>
      <dgm:t>
        <a:bodyPr/>
        <a:lstStyle/>
        <a:p>
          <a:endParaRPr lang="en-US"/>
        </a:p>
      </dgm:t>
    </dgm:pt>
    <dgm:pt modelId="{FA623893-047C-8C42-BEB3-536CD4A23899}" type="sibTrans" cxnId="{69B6FBAB-C98E-2E41-9A72-93A1D8649239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E05F0E51-E64C-5940-919F-58A7ACF59FB2}">
          <dgm:prSet phldrT="[Text]"/>
          <dgm:spPr/>
          <dgm:t>
            <a:bodyPr/>
            <a:lstStyle/>
            <a:p>
              <a:pPr rtl="0"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1,1,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m:oMathPara>
              </a14:m>
              <a:endParaRPr lang="en-US" dirty="0"/>
            </a:p>
          </dgm:t>
        </dgm:pt>
      </mc:Choice>
      <mc:Fallback xmlns="">
        <dgm:pt modelId="{E05F0E51-E64C-5940-919F-58A7ACF59FB2}">
          <dgm:prSet phldrT="[Text]"/>
          <dgm:spPr/>
          <dgm:t>
            <a:bodyPr/>
            <a:lstStyle/>
            <a:p>
              <a:pPr rtl="0"/>
              <a:r>
                <a:rPr lang="en-US" b="0" i="0">
                  <a:latin typeface="Cambria Math" panose="02040503050406030204" pitchFamily="18" charset="0"/>
                </a:rPr>
                <a:t>𝑠_(1,1,𝑘)</a:t>
              </a:r>
              <a:endParaRPr lang="en-US" dirty="0"/>
            </a:p>
          </dgm:t>
        </dgm:pt>
      </mc:Fallback>
    </mc:AlternateContent>
    <dgm:pt modelId="{A8B0BA71-7CC0-C143-AF1F-99E46F228BA9}" type="parTrans" cxnId="{4D7AA68B-18AD-8145-B9D5-2B87C5B395D8}">
      <dgm:prSet/>
      <dgm:spPr/>
      <dgm:t>
        <a:bodyPr/>
        <a:lstStyle/>
        <a:p>
          <a:endParaRPr lang="en-US"/>
        </a:p>
      </dgm:t>
    </dgm:pt>
    <dgm:pt modelId="{89057A56-E9E5-A645-BF90-60F498471FAE}" type="sibTrans" cxnId="{4D7AA68B-18AD-8145-B9D5-2B87C5B395D8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347AE1FA-0725-A241-A7D0-4938F2A34FD9}">
          <dgm:prSet phldrT="[Text]"/>
          <dgm:spPr/>
          <dgm:t>
            <a:bodyPr/>
            <a:lstStyle/>
            <a:p>
              <a:pPr rtl="0"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1,2,1</m:t>
                        </m:r>
                      </m:sub>
                    </m:sSub>
                  </m:oMath>
                </m:oMathPara>
              </a14:m>
              <a:endParaRPr lang="en-US" dirty="0"/>
            </a:p>
          </dgm:t>
        </dgm:pt>
      </mc:Choice>
      <mc:Fallback xmlns="">
        <dgm:pt modelId="{347AE1FA-0725-A241-A7D0-4938F2A34FD9}">
          <dgm:prSet phldrT="[Text]"/>
          <dgm:spPr/>
          <dgm:t>
            <a:bodyPr/>
            <a:lstStyle/>
            <a:p>
              <a:pPr rtl="0"/>
              <a:r>
                <a:rPr lang="en-US" b="0" i="0">
                  <a:latin typeface="Cambria Math" panose="02040503050406030204" pitchFamily="18" charset="0"/>
                </a:rPr>
                <a:t>𝑠_1,2,1</a:t>
              </a:r>
              <a:endParaRPr lang="en-US" dirty="0"/>
            </a:p>
          </dgm:t>
        </dgm:pt>
      </mc:Fallback>
    </mc:AlternateContent>
    <dgm:pt modelId="{B32DCD27-C801-FB49-AE4F-0B17BE6351E8}" type="parTrans" cxnId="{84F8561B-F3A1-704F-B307-23CD5A267A9D}">
      <dgm:prSet/>
      <dgm:spPr/>
      <dgm:t>
        <a:bodyPr/>
        <a:lstStyle/>
        <a:p>
          <a:endParaRPr lang="en-US"/>
        </a:p>
      </dgm:t>
    </dgm:pt>
    <dgm:pt modelId="{ADE5337D-F2D9-D445-808D-35DAD8F27623}" type="sibTrans" cxnId="{84F8561B-F3A1-704F-B307-23CD5A267A9D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68A07594-8DDA-7F4B-BCDE-BC3B9ED93386}">
          <dgm:prSet phldrT="[Text]"/>
          <dgm:spPr/>
          <dgm:t>
            <a:bodyPr/>
            <a:lstStyle/>
            <a:p>
              <a:pPr rtl="0"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1,2,2</m:t>
                        </m:r>
                      </m:sub>
                    </m:sSub>
                  </m:oMath>
                </m:oMathPara>
              </a14:m>
              <a:endParaRPr lang="en-US" dirty="0"/>
            </a:p>
          </dgm:t>
        </dgm:pt>
      </mc:Choice>
      <mc:Fallback xmlns="">
        <dgm:pt modelId="{68A07594-8DDA-7F4B-BCDE-BC3B9ED93386}">
          <dgm:prSet phldrT="[Text]"/>
          <dgm:spPr/>
          <dgm:t>
            <a:bodyPr/>
            <a:lstStyle/>
            <a:p>
              <a:pPr rtl="0"/>
              <a:r>
                <a:rPr lang="en-US" b="0" i="0">
                  <a:latin typeface="Cambria Math" panose="02040503050406030204" pitchFamily="18" charset="0"/>
                </a:rPr>
                <a:t>𝑠_1,2,2</a:t>
              </a:r>
              <a:endParaRPr lang="en-US" dirty="0"/>
            </a:p>
          </dgm:t>
        </dgm:pt>
      </mc:Fallback>
    </mc:AlternateContent>
    <dgm:pt modelId="{C22FA46B-3B62-A14B-9B8F-0EFB5CD55F24}" type="parTrans" cxnId="{9F53D597-C710-134E-9D61-2B9E7BE507A3}">
      <dgm:prSet/>
      <dgm:spPr/>
      <dgm:t>
        <a:bodyPr/>
        <a:lstStyle/>
        <a:p>
          <a:endParaRPr lang="en-US"/>
        </a:p>
      </dgm:t>
    </dgm:pt>
    <dgm:pt modelId="{A1A6EEC5-0046-4C45-9B54-4F63BB152EA0}" type="sibTrans" cxnId="{9F53D597-C710-134E-9D61-2B9E7BE507A3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7F429637-2994-7F4F-A0E3-0D2570528C9B}">
          <dgm:prSet phldrT="[Text]"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1,2,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m:oMathPara>
              </a14:m>
              <a:endParaRPr lang="en-US" dirty="0"/>
            </a:p>
          </dgm:t>
        </dgm:pt>
      </mc:Choice>
      <mc:Fallback xmlns="">
        <dgm:pt modelId="{7F429637-2994-7F4F-A0E3-0D2570528C9B}">
          <dgm:prSet phldrT="[Text]"/>
          <dgm:spPr/>
          <dgm:t>
            <a:bodyPr/>
            <a:lstStyle/>
            <a:p>
              <a:pPr/>
              <a:r>
                <a:rPr lang="en-US" b="0" i="0">
                  <a:latin typeface="Cambria Math" panose="02040503050406030204" pitchFamily="18" charset="0"/>
                </a:rPr>
                <a:t>𝑠_(1,2,𝑘)</a:t>
              </a:r>
              <a:endParaRPr lang="en-US" dirty="0"/>
            </a:p>
          </dgm:t>
        </dgm:pt>
      </mc:Fallback>
    </mc:AlternateContent>
    <dgm:pt modelId="{C20AFAD9-ADA0-FF45-84FF-DFA691C9A2D8}" type="parTrans" cxnId="{63A5EAB0-B2EA-3B46-9F7A-0FE64BB0F5EF}">
      <dgm:prSet/>
      <dgm:spPr/>
      <dgm:t>
        <a:bodyPr/>
        <a:lstStyle/>
        <a:p>
          <a:endParaRPr lang="en-US"/>
        </a:p>
      </dgm:t>
    </dgm:pt>
    <dgm:pt modelId="{937663A6-4E0B-F14F-A939-5DBC62F30C6A}" type="sibTrans" cxnId="{63A5EAB0-B2EA-3B46-9F7A-0FE64BB0F5EF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9648BBE1-634C-B645-9A5B-18FD8359E7F3}">
          <dgm:prSet phldrT="[Text]"/>
          <dgm:spPr/>
          <dgm:t>
            <a:bodyPr/>
            <a:lstStyle/>
            <a:p>
              <a:pPr rtl="0"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1,3,1</m:t>
                        </m:r>
                      </m:sub>
                    </m:sSub>
                  </m:oMath>
                </m:oMathPara>
              </a14:m>
              <a:endParaRPr lang="en-US" dirty="0"/>
            </a:p>
          </dgm:t>
        </dgm:pt>
      </mc:Choice>
      <mc:Fallback xmlns="">
        <dgm:pt modelId="{9648BBE1-634C-B645-9A5B-18FD8359E7F3}">
          <dgm:prSet phldrT="[Text]"/>
          <dgm:spPr/>
          <dgm:t>
            <a:bodyPr/>
            <a:lstStyle/>
            <a:p>
              <a:pPr rtl="0"/>
              <a:r>
                <a:rPr lang="en-US" b="0" i="0">
                  <a:latin typeface="Cambria Math" panose="02040503050406030204" pitchFamily="18" charset="0"/>
                </a:rPr>
                <a:t>𝑠_1,3,1</a:t>
              </a:r>
              <a:endParaRPr lang="en-US" dirty="0"/>
            </a:p>
          </dgm:t>
        </dgm:pt>
      </mc:Fallback>
    </mc:AlternateContent>
    <dgm:pt modelId="{FE2ABB59-4FAF-0443-8019-64C32FDB760E}" type="parTrans" cxnId="{339D2B45-73E2-B348-ACC6-8D8A513E84DE}">
      <dgm:prSet/>
      <dgm:spPr/>
      <dgm:t>
        <a:bodyPr/>
        <a:lstStyle/>
        <a:p>
          <a:endParaRPr lang="en-US"/>
        </a:p>
      </dgm:t>
    </dgm:pt>
    <dgm:pt modelId="{DCF51793-79E5-C945-9240-8E3DF4990DC7}" type="sibTrans" cxnId="{339D2B45-73E2-B348-ACC6-8D8A513E84DE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AF100650-7F9F-B444-8B0F-5BBF54F65764}">
          <dgm:prSet phldrT="[Text]"/>
          <dgm:spPr/>
          <dgm:t>
            <a:bodyPr/>
            <a:lstStyle/>
            <a:p>
              <a:pPr rtl="0"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1,3,2</m:t>
                        </m:r>
                      </m:sub>
                    </m:sSub>
                  </m:oMath>
                </m:oMathPara>
              </a14:m>
              <a:endParaRPr lang="en-US" dirty="0"/>
            </a:p>
          </dgm:t>
        </dgm:pt>
      </mc:Choice>
      <mc:Fallback xmlns="">
        <dgm:pt modelId="{AF100650-7F9F-B444-8B0F-5BBF54F65764}">
          <dgm:prSet phldrT="[Text]"/>
          <dgm:spPr/>
          <dgm:t>
            <a:bodyPr/>
            <a:lstStyle/>
            <a:p>
              <a:pPr rtl="0"/>
              <a:r>
                <a:rPr lang="en-US" b="0" i="0">
                  <a:latin typeface="Cambria Math" panose="02040503050406030204" pitchFamily="18" charset="0"/>
                </a:rPr>
                <a:t>𝑠_1,3,2</a:t>
              </a:r>
              <a:endParaRPr lang="en-US" dirty="0"/>
            </a:p>
          </dgm:t>
        </dgm:pt>
      </mc:Fallback>
    </mc:AlternateContent>
    <dgm:pt modelId="{2C2EA3AA-D4FD-F649-9649-FAB7F93310F6}" type="parTrans" cxnId="{B20C2E24-A74D-5E4C-A39A-2A1A3DCEDC16}">
      <dgm:prSet/>
      <dgm:spPr/>
      <dgm:t>
        <a:bodyPr/>
        <a:lstStyle/>
        <a:p>
          <a:endParaRPr lang="en-US"/>
        </a:p>
      </dgm:t>
    </dgm:pt>
    <dgm:pt modelId="{C13FCAEF-D22B-C549-BC67-46CAAEC84725}" type="sibTrans" cxnId="{B20C2E24-A74D-5E4C-A39A-2A1A3DCEDC16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72B25568-DDC1-FA48-87E8-B6555854649D}">
          <dgm:prSet phldrT="[Text]"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1,3,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m:oMathPara>
              </a14:m>
              <a:endParaRPr lang="en-US" dirty="0"/>
            </a:p>
          </dgm:t>
        </dgm:pt>
      </mc:Choice>
      <mc:Fallback xmlns="">
        <dgm:pt modelId="{72B25568-DDC1-FA48-87E8-B6555854649D}">
          <dgm:prSet phldrT="[Text]"/>
          <dgm:spPr/>
          <dgm:t>
            <a:bodyPr/>
            <a:lstStyle/>
            <a:p>
              <a:pPr/>
              <a:r>
                <a:rPr lang="en-US" b="0" i="0">
                  <a:latin typeface="Cambria Math" panose="02040503050406030204" pitchFamily="18" charset="0"/>
                </a:rPr>
                <a:t>𝑠_(1,3,𝑘)</a:t>
              </a:r>
              <a:endParaRPr lang="en-US" dirty="0"/>
            </a:p>
          </dgm:t>
        </dgm:pt>
      </mc:Fallback>
    </mc:AlternateContent>
    <dgm:pt modelId="{640A2F9B-ACDF-FA41-805A-B5C46A34CB88}" type="parTrans" cxnId="{8AD8F1B6-4D6A-274D-A342-BD523EF106AB}">
      <dgm:prSet/>
      <dgm:spPr/>
      <dgm:t>
        <a:bodyPr/>
        <a:lstStyle/>
        <a:p>
          <a:endParaRPr lang="en-US"/>
        </a:p>
      </dgm:t>
    </dgm:pt>
    <dgm:pt modelId="{03CF43A2-0BA7-CC4B-8650-6102C856A3EE}" type="sibTrans" cxnId="{8AD8F1B6-4D6A-274D-A342-BD523EF106AB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D74DBF0F-4CB9-9947-A4AA-47BCCD14A718}">
          <dgm:prSet phldrT="[Text]"/>
          <dgm:spPr/>
          <dgm:t>
            <a:bodyPr/>
            <a:lstStyle/>
            <a:p>
              <a:pPr rtl="0"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,1</m:t>
                        </m:r>
                      </m:sub>
                    </m:sSub>
                  </m:oMath>
                </m:oMathPara>
              </a14:m>
              <a:endParaRPr lang="en-US" dirty="0"/>
            </a:p>
          </dgm:t>
        </dgm:pt>
      </mc:Choice>
      <mc:Fallback xmlns="">
        <dgm:pt modelId="{D74DBF0F-4CB9-9947-A4AA-47BCCD14A718}">
          <dgm:prSet phldrT="[Text]"/>
          <dgm:spPr/>
          <dgm:t>
            <a:bodyPr/>
            <a:lstStyle/>
            <a:p>
              <a:pPr rtl="0"/>
              <a:r>
                <a:rPr lang="en-US" b="0" i="0">
                  <a:latin typeface="Cambria Math" panose="02040503050406030204" pitchFamily="18" charset="0"/>
                </a:rPr>
                <a:t>𝑠_(1,𝑘,1)</a:t>
              </a:r>
              <a:endParaRPr lang="en-US" dirty="0"/>
            </a:p>
          </dgm:t>
        </dgm:pt>
      </mc:Fallback>
    </mc:AlternateContent>
    <dgm:pt modelId="{4F7DFC99-6C92-794A-97FA-FBF2F445B580}" type="parTrans" cxnId="{DEDAC23C-31A8-8A44-A19B-18A627C69747}">
      <dgm:prSet/>
      <dgm:spPr/>
      <dgm:t>
        <a:bodyPr/>
        <a:lstStyle/>
        <a:p>
          <a:endParaRPr lang="en-US"/>
        </a:p>
      </dgm:t>
    </dgm:pt>
    <dgm:pt modelId="{57E64B03-12C9-9D42-A1D9-24D9A9D84D9B}" type="sibTrans" cxnId="{DEDAC23C-31A8-8A44-A19B-18A627C69747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181C929E-0FC8-BC41-94C6-2E44E6FF718B}">
          <dgm:prSet phldrT="[Text]"/>
          <dgm:spPr/>
          <dgm:t>
            <a:bodyPr/>
            <a:lstStyle/>
            <a:p>
              <a:pPr rtl="0"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,2</m:t>
                        </m:r>
                      </m:sub>
                    </m:sSub>
                  </m:oMath>
                </m:oMathPara>
              </a14:m>
              <a:endParaRPr lang="en-US" dirty="0"/>
            </a:p>
          </dgm:t>
        </dgm:pt>
      </mc:Choice>
      <mc:Fallback xmlns="">
        <dgm:pt modelId="{181C929E-0FC8-BC41-94C6-2E44E6FF718B}">
          <dgm:prSet phldrT="[Text]"/>
          <dgm:spPr/>
          <dgm:t>
            <a:bodyPr/>
            <a:lstStyle/>
            <a:p>
              <a:pPr rtl="0"/>
              <a:r>
                <a:rPr lang="en-US" b="0" i="0">
                  <a:latin typeface="Cambria Math" panose="02040503050406030204" pitchFamily="18" charset="0"/>
                </a:rPr>
                <a:t>𝑠_(1,𝑘,2)</a:t>
              </a:r>
              <a:endParaRPr lang="en-US" dirty="0"/>
            </a:p>
          </dgm:t>
        </dgm:pt>
      </mc:Fallback>
    </mc:AlternateContent>
    <dgm:pt modelId="{757A67C5-3358-D943-80A6-027BBB6C734A}" type="parTrans" cxnId="{F48F890C-2B5E-D64D-83C9-052EB49868E7}">
      <dgm:prSet/>
      <dgm:spPr/>
      <dgm:t>
        <a:bodyPr/>
        <a:lstStyle/>
        <a:p>
          <a:endParaRPr lang="en-US"/>
        </a:p>
      </dgm:t>
    </dgm:pt>
    <dgm:pt modelId="{0645DA2D-7E58-3940-BC33-09F73B5C57C4}" type="sibTrans" cxnId="{F48F890C-2B5E-D64D-83C9-052EB49868E7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604861B8-72BA-D248-B742-E5E3E91FD330}">
          <dgm:prSet phldrT="[Text]"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m:oMathPara>
              </a14:m>
              <a:endParaRPr lang="en-US" dirty="0"/>
            </a:p>
          </dgm:t>
        </dgm:pt>
      </mc:Choice>
      <mc:Fallback xmlns="">
        <dgm:pt modelId="{604861B8-72BA-D248-B742-E5E3E91FD330}">
          <dgm:prSet phldrT="[Text]"/>
          <dgm:spPr/>
          <dgm:t>
            <a:bodyPr/>
            <a:lstStyle/>
            <a:p>
              <a:pPr/>
              <a:r>
                <a:rPr lang="en-US" b="0" i="0">
                  <a:latin typeface="Cambria Math" panose="02040503050406030204" pitchFamily="18" charset="0"/>
                </a:rPr>
                <a:t>𝑠_(1,𝑘,𝑘)</a:t>
              </a:r>
              <a:endParaRPr lang="en-US" dirty="0"/>
            </a:p>
          </dgm:t>
        </dgm:pt>
      </mc:Fallback>
    </mc:AlternateContent>
    <dgm:pt modelId="{1ABD84B0-6372-2444-98E3-CF1833D4E21A}" type="parTrans" cxnId="{25E03B95-23C8-1443-B75D-6A59D7AE5440}">
      <dgm:prSet/>
      <dgm:spPr/>
      <dgm:t>
        <a:bodyPr/>
        <a:lstStyle/>
        <a:p>
          <a:endParaRPr lang="en-US"/>
        </a:p>
      </dgm:t>
    </dgm:pt>
    <dgm:pt modelId="{0C0D5DCA-65CE-2941-A123-978E247D7D67}" type="sibTrans" cxnId="{25E03B95-23C8-1443-B75D-6A59D7AE5440}">
      <dgm:prSet/>
      <dgm:spPr/>
      <dgm:t>
        <a:bodyPr/>
        <a:lstStyle/>
        <a:p>
          <a:endParaRPr lang="en-US"/>
        </a:p>
      </dgm:t>
    </dgm:pt>
    <dgm:pt modelId="{976DBEAB-AF4E-6244-870E-FF39656035D4}" type="pres">
      <dgm:prSet presAssocID="{E6A35281-6B84-D049-817D-77B831457F00}" presName="Name0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6F67C7CA-1E17-1E49-B55D-2E3C691FD530}" type="pres">
      <dgm:prSet presAssocID="{F8B9C080-7C99-5244-9E32-210EBAC6709A}" presName="hierRoot1" presStyleCnt="0">
        <dgm:presLayoutVars>
          <dgm:hierBranch val="init"/>
        </dgm:presLayoutVars>
      </dgm:prSet>
      <dgm:spPr/>
    </dgm:pt>
    <dgm:pt modelId="{BA1C0FA3-C672-AF47-B7B8-DB993050A941}" type="pres">
      <dgm:prSet presAssocID="{F8B9C080-7C99-5244-9E32-210EBAC6709A}" presName="rootComposite1" presStyleCnt="0"/>
      <dgm:spPr/>
    </dgm:pt>
    <dgm:pt modelId="{CAF7CFB5-7992-0D4A-98C7-C4204621FEFE}" type="pres">
      <dgm:prSet presAssocID="{F8B9C080-7C99-5244-9E32-210EBAC6709A}" presName="rootText1" presStyleLbl="alignAcc1" presStyleIdx="0" presStyleCnt="0">
        <dgm:presLayoutVars>
          <dgm:chPref val="3"/>
        </dgm:presLayoutVars>
      </dgm:prSet>
      <dgm:spPr/>
    </dgm:pt>
    <dgm:pt modelId="{3A6D4E63-5166-EE47-ADC1-61679161512F}" type="pres">
      <dgm:prSet presAssocID="{F8B9C080-7C99-5244-9E32-210EBAC6709A}" presName="topArc1" presStyleLbl="parChTrans1D1" presStyleIdx="0" presStyleCnt="34"/>
      <dgm:spPr/>
    </dgm:pt>
    <dgm:pt modelId="{1AE3CCAB-BB1E-F44B-B5E2-B158A0B065C6}" type="pres">
      <dgm:prSet presAssocID="{F8B9C080-7C99-5244-9E32-210EBAC6709A}" presName="bottomArc1" presStyleLbl="parChTrans1D1" presStyleIdx="1" presStyleCnt="34"/>
      <dgm:spPr/>
    </dgm:pt>
    <dgm:pt modelId="{9B4A4841-751B-6247-8C7B-151C55EDB4E1}" type="pres">
      <dgm:prSet presAssocID="{F8B9C080-7C99-5244-9E32-210EBAC6709A}" presName="topConnNode1" presStyleLbl="node1" presStyleIdx="0" presStyleCnt="0"/>
      <dgm:spPr/>
    </dgm:pt>
    <dgm:pt modelId="{A72EAA68-E324-794F-84A6-3D41AE63E7B2}" type="pres">
      <dgm:prSet presAssocID="{F8B9C080-7C99-5244-9E32-210EBAC6709A}" presName="hierChild2" presStyleCnt="0"/>
      <dgm:spPr/>
    </dgm:pt>
    <dgm:pt modelId="{FE6401A8-3430-2E46-8816-2F972D88BDE2}" type="pres">
      <dgm:prSet presAssocID="{7A04E726-20EF-B043-9AC4-679B55EEAF93}" presName="Name28" presStyleLbl="parChTrans1D2" presStyleIdx="0" presStyleCnt="4"/>
      <dgm:spPr/>
    </dgm:pt>
    <dgm:pt modelId="{92248C3E-7CE4-B244-B364-75454BF4C39C}" type="pres">
      <dgm:prSet presAssocID="{958333B5-A279-F240-B475-48BA4F529492}" presName="hierRoot2" presStyleCnt="0">
        <dgm:presLayoutVars>
          <dgm:hierBranch val="init"/>
        </dgm:presLayoutVars>
      </dgm:prSet>
      <dgm:spPr/>
    </dgm:pt>
    <dgm:pt modelId="{2780510C-997C-0B42-AD79-D4ED8CF0A24A}" type="pres">
      <dgm:prSet presAssocID="{958333B5-A279-F240-B475-48BA4F529492}" presName="rootComposite2" presStyleCnt="0"/>
      <dgm:spPr/>
    </dgm:pt>
    <dgm:pt modelId="{882CF74B-C651-9546-B8EF-2E9306932A79}" type="pres">
      <dgm:prSet presAssocID="{958333B5-A279-F240-B475-48BA4F529492}" presName="rootText2" presStyleLbl="alignAcc1" presStyleIdx="0" presStyleCnt="0">
        <dgm:presLayoutVars>
          <dgm:chPref val="3"/>
        </dgm:presLayoutVars>
      </dgm:prSet>
      <dgm:spPr/>
    </dgm:pt>
    <dgm:pt modelId="{FB0CC392-A3EC-4F42-8B70-E7A4DB27882E}" type="pres">
      <dgm:prSet presAssocID="{958333B5-A279-F240-B475-48BA4F529492}" presName="topArc2" presStyleLbl="parChTrans1D1" presStyleIdx="2" presStyleCnt="34"/>
      <dgm:spPr/>
    </dgm:pt>
    <dgm:pt modelId="{54A61463-52FF-6246-B3A4-2124741BB74B}" type="pres">
      <dgm:prSet presAssocID="{958333B5-A279-F240-B475-48BA4F529492}" presName="bottomArc2" presStyleLbl="parChTrans1D1" presStyleIdx="3" presStyleCnt="34"/>
      <dgm:spPr/>
    </dgm:pt>
    <dgm:pt modelId="{A0064A2D-A4E6-714C-919C-A1AE901A2FD9}" type="pres">
      <dgm:prSet presAssocID="{958333B5-A279-F240-B475-48BA4F529492}" presName="topConnNode2" presStyleLbl="node2" presStyleIdx="0" presStyleCnt="0"/>
      <dgm:spPr/>
    </dgm:pt>
    <dgm:pt modelId="{571A0DAB-3C7E-DD4C-9D9C-DCEA07F3C683}" type="pres">
      <dgm:prSet presAssocID="{958333B5-A279-F240-B475-48BA4F529492}" presName="hierChild4" presStyleCnt="0"/>
      <dgm:spPr/>
    </dgm:pt>
    <dgm:pt modelId="{24241DB5-5BCB-474F-A747-992E522143AA}" type="pres">
      <dgm:prSet presAssocID="{B8C9BF63-CBE1-AF41-92BE-022C2D2D16F5}" presName="Name28" presStyleLbl="parChTrans1D3" presStyleIdx="0" presStyleCnt="12"/>
      <dgm:spPr/>
    </dgm:pt>
    <dgm:pt modelId="{281B4A8A-3198-3C49-BA18-C56B46215432}" type="pres">
      <dgm:prSet presAssocID="{6B7E624B-95DC-FF44-82D6-B0D1D9F45560}" presName="hierRoot2" presStyleCnt="0">
        <dgm:presLayoutVars>
          <dgm:hierBranch val="init"/>
        </dgm:presLayoutVars>
      </dgm:prSet>
      <dgm:spPr/>
    </dgm:pt>
    <dgm:pt modelId="{8C5932E6-6064-7241-8380-FD50802E5BAC}" type="pres">
      <dgm:prSet presAssocID="{6B7E624B-95DC-FF44-82D6-B0D1D9F45560}" presName="rootComposite2" presStyleCnt="0"/>
      <dgm:spPr/>
    </dgm:pt>
    <dgm:pt modelId="{827B7FE6-82EE-0E4F-862C-BC8EB34193B9}" type="pres">
      <dgm:prSet presAssocID="{6B7E624B-95DC-FF44-82D6-B0D1D9F45560}" presName="rootText2" presStyleLbl="alignAcc1" presStyleIdx="0" presStyleCnt="0">
        <dgm:presLayoutVars>
          <dgm:chPref val="3"/>
        </dgm:presLayoutVars>
      </dgm:prSet>
      <dgm:spPr/>
    </dgm:pt>
    <dgm:pt modelId="{E1B1A4A9-655B-C84D-AB72-EC5253E94C4F}" type="pres">
      <dgm:prSet presAssocID="{6B7E624B-95DC-FF44-82D6-B0D1D9F45560}" presName="topArc2" presStyleLbl="parChTrans1D1" presStyleIdx="4" presStyleCnt="34"/>
      <dgm:spPr/>
    </dgm:pt>
    <dgm:pt modelId="{2FEA9D4B-456A-7C48-A230-ADB4B044523D}" type="pres">
      <dgm:prSet presAssocID="{6B7E624B-95DC-FF44-82D6-B0D1D9F45560}" presName="bottomArc2" presStyleLbl="parChTrans1D1" presStyleIdx="5" presStyleCnt="34"/>
      <dgm:spPr/>
    </dgm:pt>
    <dgm:pt modelId="{B3FE6D31-00CA-2F43-B624-4A484870C4F3}" type="pres">
      <dgm:prSet presAssocID="{6B7E624B-95DC-FF44-82D6-B0D1D9F45560}" presName="topConnNode2" presStyleLbl="node3" presStyleIdx="0" presStyleCnt="0"/>
      <dgm:spPr/>
    </dgm:pt>
    <dgm:pt modelId="{1B6A308E-8A07-224B-B676-23C323CB9D5E}" type="pres">
      <dgm:prSet presAssocID="{6B7E624B-95DC-FF44-82D6-B0D1D9F45560}" presName="hierChild4" presStyleCnt="0"/>
      <dgm:spPr/>
    </dgm:pt>
    <dgm:pt modelId="{A940CBD1-C222-004E-ADA3-A2FB7545AD1B}" type="pres">
      <dgm:prSet presAssocID="{6B7E624B-95DC-FF44-82D6-B0D1D9F45560}" presName="hierChild5" presStyleCnt="0"/>
      <dgm:spPr/>
    </dgm:pt>
    <dgm:pt modelId="{B945A830-B24B-9441-B15D-23CA3BD2F9AA}" type="pres">
      <dgm:prSet presAssocID="{26687A1C-6A72-8347-A077-EA936AE77E3A}" presName="Name28" presStyleLbl="parChTrans1D3" presStyleIdx="1" presStyleCnt="12"/>
      <dgm:spPr/>
    </dgm:pt>
    <dgm:pt modelId="{E679220E-B399-C842-87FE-96B98F63BB62}" type="pres">
      <dgm:prSet presAssocID="{F3A8B323-191E-024E-96DC-C7FAAF79874D}" presName="hierRoot2" presStyleCnt="0">
        <dgm:presLayoutVars>
          <dgm:hierBranch val="init"/>
        </dgm:presLayoutVars>
      </dgm:prSet>
      <dgm:spPr/>
    </dgm:pt>
    <dgm:pt modelId="{AEA3975E-D31C-D648-8567-58A14B2046BF}" type="pres">
      <dgm:prSet presAssocID="{F3A8B323-191E-024E-96DC-C7FAAF79874D}" presName="rootComposite2" presStyleCnt="0"/>
      <dgm:spPr/>
    </dgm:pt>
    <dgm:pt modelId="{19994A2F-0D27-EF46-9C92-B8017015DF71}" type="pres">
      <dgm:prSet presAssocID="{F3A8B323-191E-024E-96DC-C7FAAF79874D}" presName="rootText2" presStyleLbl="alignAcc1" presStyleIdx="0" presStyleCnt="0">
        <dgm:presLayoutVars>
          <dgm:chPref val="3"/>
        </dgm:presLayoutVars>
      </dgm:prSet>
      <dgm:spPr/>
    </dgm:pt>
    <dgm:pt modelId="{79A4445B-7E08-B84B-9DA6-DAA100CA8D10}" type="pres">
      <dgm:prSet presAssocID="{F3A8B323-191E-024E-96DC-C7FAAF79874D}" presName="topArc2" presStyleLbl="parChTrans1D1" presStyleIdx="6" presStyleCnt="34"/>
      <dgm:spPr/>
    </dgm:pt>
    <dgm:pt modelId="{A9C06B4B-A3F4-5045-BDDF-04E047F04298}" type="pres">
      <dgm:prSet presAssocID="{F3A8B323-191E-024E-96DC-C7FAAF79874D}" presName="bottomArc2" presStyleLbl="parChTrans1D1" presStyleIdx="7" presStyleCnt="34"/>
      <dgm:spPr/>
    </dgm:pt>
    <dgm:pt modelId="{B9AA7F20-C4B9-5149-AE99-CF13E756E22A}" type="pres">
      <dgm:prSet presAssocID="{F3A8B323-191E-024E-96DC-C7FAAF79874D}" presName="topConnNode2" presStyleLbl="node3" presStyleIdx="0" presStyleCnt="0"/>
      <dgm:spPr/>
    </dgm:pt>
    <dgm:pt modelId="{2D531199-000A-654B-9354-3B775B4089A7}" type="pres">
      <dgm:prSet presAssocID="{F3A8B323-191E-024E-96DC-C7FAAF79874D}" presName="hierChild4" presStyleCnt="0"/>
      <dgm:spPr/>
    </dgm:pt>
    <dgm:pt modelId="{7E47DE58-EF47-1345-96C5-6E2B3D8C937C}" type="pres">
      <dgm:prSet presAssocID="{F3A8B323-191E-024E-96DC-C7FAAF79874D}" presName="hierChild5" presStyleCnt="0"/>
      <dgm:spPr/>
    </dgm:pt>
    <dgm:pt modelId="{17F6D629-6DAA-9F4D-B585-B0C49993808E}" type="pres">
      <dgm:prSet presAssocID="{A8B0BA71-7CC0-C143-AF1F-99E46F228BA9}" presName="Name28" presStyleLbl="parChTrans1D3" presStyleIdx="2" presStyleCnt="12"/>
      <dgm:spPr/>
    </dgm:pt>
    <dgm:pt modelId="{A40C6397-2F0F-8447-BD20-3769A6774D05}" type="pres">
      <dgm:prSet presAssocID="{E05F0E51-E64C-5940-919F-58A7ACF59FB2}" presName="hierRoot2" presStyleCnt="0">
        <dgm:presLayoutVars>
          <dgm:hierBranch val="init"/>
        </dgm:presLayoutVars>
      </dgm:prSet>
      <dgm:spPr/>
    </dgm:pt>
    <dgm:pt modelId="{439CBD1F-F473-2D4F-99DF-E4957AD3CDFC}" type="pres">
      <dgm:prSet presAssocID="{E05F0E51-E64C-5940-919F-58A7ACF59FB2}" presName="rootComposite2" presStyleCnt="0"/>
      <dgm:spPr/>
    </dgm:pt>
    <dgm:pt modelId="{D1D21B6C-6737-8047-A18F-7A88DAC0F607}" type="pres">
      <dgm:prSet presAssocID="{E05F0E51-E64C-5940-919F-58A7ACF59FB2}" presName="rootText2" presStyleLbl="alignAcc1" presStyleIdx="0" presStyleCnt="0">
        <dgm:presLayoutVars>
          <dgm:chPref val="3"/>
        </dgm:presLayoutVars>
      </dgm:prSet>
      <dgm:spPr/>
    </dgm:pt>
    <dgm:pt modelId="{93C4C536-8597-2846-92C3-AC434A7EF330}" type="pres">
      <dgm:prSet presAssocID="{E05F0E51-E64C-5940-919F-58A7ACF59FB2}" presName="topArc2" presStyleLbl="parChTrans1D1" presStyleIdx="8" presStyleCnt="34"/>
      <dgm:spPr/>
    </dgm:pt>
    <dgm:pt modelId="{3D0E7A93-56F0-AB41-B150-FA4A9898BEA8}" type="pres">
      <dgm:prSet presAssocID="{E05F0E51-E64C-5940-919F-58A7ACF59FB2}" presName="bottomArc2" presStyleLbl="parChTrans1D1" presStyleIdx="9" presStyleCnt="34"/>
      <dgm:spPr/>
    </dgm:pt>
    <dgm:pt modelId="{5D9F6C18-9AE8-DE47-A908-B5594469B3BE}" type="pres">
      <dgm:prSet presAssocID="{E05F0E51-E64C-5940-919F-58A7ACF59FB2}" presName="topConnNode2" presStyleLbl="node3" presStyleIdx="0" presStyleCnt="0"/>
      <dgm:spPr/>
    </dgm:pt>
    <dgm:pt modelId="{D13AC39C-D9C3-5844-890A-4D948FB16597}" type="pres">
      <dgm:prSet presAssocID="{E05F0E51-E64C-5940-919F-58A7ACF59FB2}" presName="hierChild4" presStyleCnt="0"/>
      <dgm:spPr/>
    </dgm:pt>
    <dgm:pt modelId="{AF378A39-B246-7F41-BA0F-0B79CDA80FBC}" type="pres">
      <dgm:prSet presAssocID="{E05F0E51-E64C-5940-919F-58A7ACF59FB2}" presName="hierChild5" presStyleCnt="0"/>
      <dgm:spPr/>
    </dgm:pt>
    <dgm:pt modelId="{FE7BAEF9-7652-7545-9991-804218664E3C}" type="pres">
      <dgm:prSet presAssocID="{958333B5-A279-F240-B475-48BA4F529492}" presName="hierChild5" presStyleCnt="0"/>
      <dgm:spPr/>
    </dgm:pt>
    <dgm:pt modelId="{C9AAD573-0BD0-6D4B-9007-1F38727F377D}" type="pres">
      <dgm:prSet presAssocID="{9FDF15BF-26B8-E04A-889E-7F42B3C1411D}" presName="Name28" presStyleLbl="parChTrans1D2" presStyleIdx="1" presStyleCnt="4"/>
      <dgm:spPr/>
    </dgm:pt>
    <dgm:pt modelId="{E2487F4A-6293-0F43-9D16-F47B5EE37999}" type="pres">
      <dgm:prSet presAssocID="{39EF8130-84BB-8B40-969C-9B6B3EA55BC3}" presName="hierRoot2" presStyleCnt="0">
        <dgm:presLayoutVars>
          <dgm:hierBranch val="init"/>
        </dgm:presLayoutVars>
      </dgm:prSet>
      <dgm:spPr/>
    </dgm:pt>
    <dgm:pt modelId="{EBA4BD39-A40C-C74D-A61A-F4A73515E7D3}" type="pres">
      <dgm:prSet presAssocID="{39EF8130-84BB-8B40-969C-9B6B3EA55BC3}" presName="rootComposite2" presStyleCnt="0"/>
      <dgm:spPr/>
    </dgm:pt>
    <dgm:pt modelId="{1B952165-6CE2-9C40-9C2D-8CE850AB12FD}" type="pres">
      <dgm:prSet presAssocID="{39EF8130-84BB-8B40-969C-9B6B3EA55BC3}" presName="rootText2" presStyleLbl="alignAcc1" presStyleIdx="0" presStyleCnt="0">
        <dgm:presLayoutVars>
          <dgm:chPref val="3"/>
        </dgm:presLayoutVars>
      </dgm:prSet>
      <dgm:spPr/>
    </dgm:pt>
    <dgm:pt modelId="{81BE216D-F568-9144-BADF-6A2FC4BEE341}" type="pres">
      <dgm:prSet presAssocID="{39EF8130-84BB-8B40-969C-9B6B3EA55BC3}" presName="topArc2" presStyleLbl="parChTrans1D1" presStyleIdx="10" presStyleCnt="34"/>
      <dgm:spPr/>
    </dgm:pt>
    <dgm:pt modelId="{F4B972D0-0D35-2F40-AFF7-A0C9AC943B2E}" type="pres">
      <dgm:prSet presAssocID="{39EF8130-84BB-8B40-969C-9B6B3EA55BC3}" presName="bottomArc2" presStyleLbl="parChTrans1D1" presStyleIdx="11" presStyleCnt="34"/>
      <dgm:spPr/>
    </dgm:pt>
    <dgm:pt modelId="{2F42AC09-97AD-5C49-A58B-286CD546FA29}" type="pres">
      <dgm:prSet presAssocID="{39EF8130-84BB-8B40-969C-9B6B3EA55BC3}" presName="topConnNode2" presStyleLbl="node2" presStyleIdx="0" presStyleCnt="0"/>
      <dgm:spPr/>
    </dgm:pt>
    <dgm:pt modelId="{79E6C57D-7659-AD48-B609-1211ED591036}" type="pres">
      <dgm:prSet presAssocID="{39EF8130-84BB-8B40-969C-9B6B3EA55BC3}" presName="hierChild4" presStyleCnt="0"/>
      <dgm:spPr/>
    </dgm:pt>
    <dgm:pt modelId="{1722B4E2-C100-CA48-9804-720DBD56301F}" type="pres">
      <dgm:prSet presAssocID="{B32DCD27-C801-FB49-AE4F-0B17BE6351E8}" presName="Name28" presStyleLbl="parChTrans1D3" presStyleIdx="3" presStyleCnt="12"/>
      <dgm:spPr/>
    </dgm:pt>
    <dgm:pt modelId="{E3993B0C-A13C-1342-BE1C-E9A4CAFA4F9E}" type="pres">
      <dgm:prSet presAssocID="{347AE1FA-0725-A241-A7D0-4938F2A34FD9}" presName="hierRoot2" presStyleCnt="0">
        <dgm:presLayoutVars>
          <dgm:hierBranch val="init"/>
        </dgm:presLayoutVars>
      </dgm:prSet>
      <dgm:spPr/>
    </dgm:pt>
    <dgm:pt modelId="{50A7A6E6-A2ED-1047-847E-DD3FCD2C219D}" type="pres">
      <dgm:prSet presAssocID="{347AE1FA-0725-A241-A7D0-4938F2A34FD9}" presName="rootComposite2" presStyleCnt="0"/>
      <dgm:spPr/>
    </dgm:pt>
    <dgm:pt modelId="{5256D6FB-6550-5B49-B919-39752346ACE2}" type="pres">
      <dgm:prSet presAssocID="{347AE1FA-0725-A241-A7D0-4938F2A34FD9}" presName="rootText2" presStyleLbl="alignAcc1" presStyleIdx="0" presStyleCnt="0">
        <dgm:presLayoutVars>
          <dgm:chPref val="3"/>
        </dgm:presLayoutVars>
      </dgm:prSet>
      <dgm:spPr/>
    </dgm:pt>
    <dgm:pt modelId="{B7A01F56-6966-A947-B50E-B11484B23B24}" type="pres">
      <dgm:prSet presAssocID="{347AE1FA-0725-A241-A7D0-4938F2A34FD9}" presName="topArc2" presStyleLbl="parChTrans1D1" presStyleIdx="12" presStyleCnt="34"/>
      <dgm:spPr/>
    </dgm:pt>
    <dgm:pt modelId="{B7995714-B988-6944-9F1E-AB821796BF8B}" type="pres">
      <dgm:prSet presAssocID="{347AE1FA-0725-A241-A7D0-4938F2A34FD9}" presName="bottomArc2" presStyleLbl="parChTrans1D1" presStyleIdx="13" presStyleCnt="34"/>
      <dgm:spPr/>
    </dgm:pt>
    <dgm:pt modelId="{965BDF07-4485-854B-B1D7-DDCFF2C36AC5}" type="pres">
      <dgm:prSet presAssocID="{347AE1FA-0725-A241-A7D0-4938F2A34FD9}" presName="topConnNode2" presStyleLbl="node3" presStyleIdx="0" presStyleCnt="0"/>
      <dgm:spPr/>
    </dgm:pt>
    <dgm:pt modelId="{B6F830DF-98E3-5E44-A674-0F0E80C305A2}" type="pres">
      <dgm:prSet presAssocID="{347AE1FA-0725-A241-A7D0-4938F2A34FD9}" presName="hierChild4" presStyleCnt="0"/>
      <dgm:spPr/>
    </dgm:pt>
    <dgm:pt modelId="{AF0B1B48-2635-5A44-B8D4-50D068CF3507}" type="pres">
      <dgm:prSet presAssocID="{347AE1FA-0725-A241-A7D0-4938F2A34FD9}" presName="hierChild5" presStyleCnt="0"/>
      <dgm:spPr/>
    </dgm:pt>
    <dgm:pt modelId="{6B0D22ED-5FCC-A34C-A785-1018A69E49D7}" type="pres">
      <dgm:prSet presAssocID="{C22FA46B-3B62-A14B-9B8F-0EFB5CD55F24}" presName="Name28" presStyleLbl="parChTrans1D3" presStyleIdx="4" presStyleCnt="12"/>
      <dgm:spPr/>
    </dgm:pt>
    <dgm:pt modelId="{43D42D70-FE39-B544-A17B-E5A5D0D11095}" type="pres">
      <dgm:prSet presAssocID="{68A07594-8DDA-7F4B-BCDE-BC3B9ED93386}" presName="hierRoot2" presStyleCnt="0">
        <dgm:presLayoutVars>
          <dgm:hierBranch val="init"/>
        </dgm:presLayoutVars>
      </dgm:prSet>
      <dgm:spPr/>
    </dgm:pt>
    <dgm:pt modelId="{E16A7EAC-2E6F-124A-8A37-440F2C7DE82B}" type="pres">
      <dgm:prSet presAssocID="{68A07594-8DDA-7F4B-BCDE-BC3B9ED93386}" presName="rootComposite2" presStyleCnt="0"/>
      <dgm:spPr/>
    </dgm:pt>
    <dgm:pt modelId="{63A55D6F-A8E9-E749-AA4C-57633A760073}" type="pres">
      <dgm:prSet presAssocID="{68A07594-8DDA-7F4B-BCDE-BC3B9ED93386}" presName="rootText2" presStyleLbl="alignAcc1" presStyleIdx="0" presStyleCnt="0">
        <dgm:presLayoutVars>
          <dgm:chPref val="3"/>
        </dgm:presLayoutVars>
      </dgm:prSet>
      <dgm:spPr/>
    </dgm:pt>
    <dgm:pt modelId="{AD2F1A4C-08D4-324C-9651-E5671F14776D}" type="pres">
      <dgm:prSet presAssocID="{68A07594-8DDA-7F4B-BCDE-BC3B9ED93386}" presName="topArc2" presStyleLbl="parChTrans1D1" presStyleIdx="14" presStyleCnt="34"/>
      <dgm:spPr/>
    </dgm:pt>
    <dgm:pt modelId="{C2062952-0A29-BE46-9FDD-B5126459D735}" type="pres">
      <dgm:prSet presAssocID="{68A07594-8DDA-7F4B-BCDE-BC3B9ED93386}" presName="bottomArc2" presStyleLbl="parChTrans1D1" presStyleIdx="15" presStyleCnt="34"/>
      <dgm:spPr/>
    </dgm:pt>
    <dgm:pt modelId="{AB591B2C-F2C5-C043-9834-2F68A408B165}" type="pres">
      <dgm:prSet presAssocID="{68A07594-8DDA-7F4B-BCDE-BC3B9ED93386}" presName="topConnNode2" presStyleLbl="node3" presStyleIdx="0" presStyleCnt="0"/>
      <dgm:spPr/>
    </dgm:pt>
    <dgm:pt modelId="{0B80AB79-53C4-E047-A346-72C264C34370}" type="pres">
      <dgm:prSet presAssocID="{68A07594-8DDA-7F4B-BCDE-BC3B9ED93386}" presName="hierChild4" presStyleCnt="0"/>
      <dgm:spPr/>
    </dgm:pt>
    <dgm:pt modelId="{A4E00BC7-4BBF-8C46-9762-F40CB13CB571}" type="pres">
      <dgm:prSet presAssocID="{68A07594-8DDA-7F4B-BCDE-BC3B9ED93386}" presName="hierChild5" presStyleCnt="0"/>
      <dgm:spPr/>
    </dgm:pt>
    <dgm:pt modelId="{B357F649-D197-9347-9E99-BCCD938891DA}" type="pres">
      <dgm:prSet presAssocID="{C20AFAD9-ADA0-FF45-84FF-DFA691C9A2D8}" presName="Name28" presStyleLbl="parChTrans1D3" presStyleIdx="5" presStyleCnt="12"/>
      <dgm:spPr/>
    </dgm:pt>
    <dgm:pt modelId="{7484B01C-C349-884C-AF1B-4583362C5984}" type="pres">
      <dgm:prSet presAssocID="{7F429637-2994-7F4F-A0E3-0D2570528C9B}" presName="hierRoot2" presStyleCnt="0">
        <dgm:presLayoutVars>
          <dgm:hierBranch val="init"/>
        </dgm:presLayoutVars>
      </dgm:prSet>
      <dgm:spPr/>
    </dgm:pt>
    <dgm:pt modelId="{168EAF56-EF6C-3945-BE25-9C47976A76B1}" type="pres">
      <dgm:prSet presAssocID="{7F429637-2994-7F4F-A0E3-0D2570528C9B}" presName="rootComposite2" presStyleCnt="0"/>
      <dgm:spPr/>
    </dgm:pt>
    <dgm:pt modelId="{88A964EA-7944-274F-93BB-22C36ACF394E}" type="pres">
      <dgm:prSet presAssocID="{7F429637-2994-7F4F-A0E3-0D2570528C9B}" presName="rootText2" presStyleLbl="alignAcc1" presStyleIdx="0" presStyleCnt="0">
        <dgm:presLayoutVars>
          <dgm:chPref val="3"/>
        </dgm:presLayoutVars>
      </dgm:prSet>
      <dgm:spPr/>
    </dgm:pt>
    <dgm:pt modelId="{84B4340F-1A39-E94C-8E54-014989522698}" type="pres">
      <dgm:prSet presAssocID="{7F429637-2994-7F4F-A0E3-0D2570528C9B}" presName="topArc2" presStyleLbl="parChTrans1D1" presStyleIdx="16" presStyleCnt="34"/>
      <dgm:spPr/>
    </dgm:pt>
    <dgm:pt modelId="{1E1627EC-A712-6C4E-BCEE-FF903D2AD35D}" type="pres">
      <dgm:prSet presAssocID="{7F429637-2994-7F4F-A0E3-0D2570528C9B}" presName="bottomArc2" presStyleLbl="parChTrans1D1" presStyleIdx="17" presStyleCnt="34"/>
      <dgm:spPr/>
    </dgm:pt>
    <dgm:pt modelId="{A0CB6E13-B11B-CD41-856D-20C7E6EF4E67}" type="pres">
      <dgm:prSet presAssocID="{7F429637-2994-7F4F-A0E3-0D2570528C9B}" presName="topConnNode2" presStyleLbl="node3" presStyleIdx="0" presStyleCnt="0"/>
      <dgm:spPr/>
    </dgm:pt>
    <dgm:pt modelId="{195785A3-3464-9941-8AA1-9A24B1CDA304}" type="pres">
      <dgm:prSet presAssocID="{7F429637-2994-7F4F-A0E3-0D2570528C9B}" presName="hierChild4" presStyleCnt="0"/>
      <dgm:spPr/>
    </dgm:pt>
    <dgm:pt modelId="{AF664D39-D865-0045-A212-2C9E134C7A38}" type="pres">
      <dgm:prSet presAssocID="{7F429637-2994-7F4F-A0E3-0D2570528C9B}" presName="hierChild5" presStyleCnt="0"/>
      <dgm:spPr/>
    </dgm:pt>
    <dgm:pt modelId="{6FDC0E86-042E-DF48-AD5E-3D6149F20534}" type="pres">
      <dgm:prSet presAssocID="{39EF8130-84BB-8B40-969C-9B6B3EA55BC3}" presName="hierChild5" presStyleCnt="0"/>
      <dgm:spPr/>
    </dgm:pt>
    <dgm:pt modelId="{6AAD1A33-D5A2-E646-A73A-FC203F35EE46}" type="pres">
      <dgm:prSet presAssocID="{232B41BE-8258-F64A-856A-5E94DD1433DD}" presName="Name28" presStyleLbl="parChTrans1D2" presStyleIdx="2" presStyleCnt="4"/>
      <dgm:spPr/>
    </dgm:pt>
    <dgm:pt modelId="{91576684-932E-154F-93CA-D72DECDA07B8}" type="pres">
      <dgm:prSet presAssocID="{9C5E9E62-3468-A346-9796-2581BF325057}" presName="hierRoot2" presStyleCnt="0">
        <dgm:presLayoutVars>
          <dgm:hierBranch val="init"/>
        </dgm:presLayoutVars>
      </dgm:prSet>
      <dgm:spPr/>
    </dgm:pt>
    <dgm:pt modelId="{4117772F-C3DB-6047-8B90-043F8EE3EAD8}" type="pres">
      <dgm:prSet presAssocID="{9C5E9E62-3468-A346-9796-2581BF325057}" presName="rootComposite2" presStyleCnt="0"/>
      <dgm:spPr/>
    </dgm:pt>
    <dgm:pt modelId="{2DBBA451-783F-344F-A62A-4A63ACC7EFF5}" type="pres">
      <dgm:prSet presAssocID="{9C5E9E62-3468-A346-9796-2581BF325057}" presName="rootText2" presStyleLbl="alignAcc1" presStyleIdx="0" presStyleCnt="0">
        <dgm:presLayoutVars>
          <dgm:chPref val="3"/>
        </dgm:presLayoutVars>
      </dgm:prSet>
      <dgm:spPr/>
    </dgm:pt>
    <dgm:pt modelId="{ED8E01A4-BD83-5344-A05E-BFCCB5945521}" type="pres">
      <dgm:prSet presAssocID="{9C5E9E62-3468-A346-9796-2581BF325057}" presName="topArc2" presStyleLbl="parChTrans1D1" presStyleIdx="18" presStyleCnt="34"/>
      <dgm:spPr/>
    </dgm:pt>
    <dgm:pt modelId="{B93074F3-5AB7-F54A-BE19-5C631E7656DD}" type="pres">
      <dgm:prSet presAssocID="{9C5E9E62-3468-A346-9796-2581BF325057}" presName="bottomArc2" presStyleLbl="parChTrans1D1" presStyleIdx="19" presStyleCnt="34"/>
      <dgm:spPr/>
    </dgm:pt>
    <dgm:pt modelId="{9D69ECBA-475D-8B4A-9E2D-AADFE28A124F}" type="pres">
      <dgm:prSet presAssocID="{9C5E9E62-3468-A346-9796-2581BF325057}" presName="topConnNode2" presStyleLbl="node2" presStyleIdx="0" presStyleCnt="0"/>
      <dgm:spPr/>
    </dgm:pt>
    <dgm:pt modelId="{5EBBEB3B-15DA-3B43-90B7-D2BE7AE458A3}" type="pres">
      <dgm:prSet presAssocID="{9C5E9E62-3468-A346-9796-2581BF325057}" presName="hierChild4" presStyleCnt="0"/>
      <dgm:spPr/>
    </dgm:pt>
    <dgm:pt modelId="{08DDB0C0-268F-EB41-8E89-2F8D389A5BC6}" type="pres">
      <dgm:prSet presAssocID="{FE2ABB59-4FAF-0443-8019-64C32FDB760E}" presName="Name28" presStyleLbl="parChTrans1D3" presStyleIdx="6" presStyleCnt="12"/>
      <dgm:spPr/>
    </dgm:pt>
    <dgm:pt modelId="{ABEDC8E7-1093-B144-8760-E12E4DDE755D}" type="pres">
      <dgm:prSet presAssocID="{9648BBE1-634C-B645-9A5B-18FD8359E7F3}" presName="hierRoot2" presStyleCnt="0">
        <dgm:presLayoutVars>
          <dgm:hierBranch val="init"/>
        </dgm:presLayoutVars>
      </dgm:prSet>
      <dgm:spPr/>
    </dgm:pt>
    <dgm:pt modelId="{E77A7EED-2A40-024A-8CF0-0F1306A3A5F0}" type="pres">
      <dgm:prSet presAssocID="{9648BBE1-634C-B645-9A5B-18FD8359E7F3}" presName="rootComposite2" presStyleCnt="0"/>
      <dgm:spPr/>
    </dgm:pt>
    <dgm:pt modelId="{100137FA-C3DE-0849-A23F-500511C6E2DF}" type="pres">
      <dgm:prSet presAssocID="{9648BBE1-634C-B645-9A5B-18FD8359E7F3}" presName="rootText2" presStyleLbl="alignAcc1" presStyleIdx="0" presStyleCnt="0">
        <dgm:presLayoutVars>
          <dgm:chPref val="3"/>
        </dgm:presLayoutVars>
      </dgm:prSet>
      <dgm:spPr/>
    </dgm:pt>
    <dgm:pt modelId="{22EE14AD-8A6C-0047-BE4C-021BC6C56F4A}" type="pres">
      <dgm:prSet presAssocID="{9648BBE1-634C-B645-9A5B-18FD8359E7F3}" presName="topArc2" presStyleLbl="parChTrans1D1" presStyleIdx="20" presStyleCnt="34"/>
      <dgm:spPr/>
    </dgm:pt>
    <dgm:pt modelId="{AABDD2C3-A3FF-C643-A194-CED02768F4E5}" type="pres">
      <dgm:prSet presAssocID="{9648BBE1-634C-B645-9A5B-18FD8359E7F3}" presName="bottomArc2" presStyleLbl="parChTrans1D1" presStyleIdx="21" presStyleCnt="34"/>
      <dgm:spPr/>
    </dgm:pt>
    <dgm:pt modelId="{3E760B31-943A-164D-B688-B62D743CDDE6}" type="pres">
      <dgm:prSet presAssocID="{9648BBE1-634C-B645-9A5B-18FD8359E7F3}" presName="topConnNode2" presStyleLbl="node3" presStyleIdx="0" presStyleCnt="0"/>
      <dgm:spPr/>
    </dgm:pt>
    <dgm:pt modelId="{56BD999F-CF93-9F4C-B53B-95C226623CD4}" type="pres">
      <dgm:prSet presAssocID="{9648BBE1-634C-B645-9A5B-18FD8359E7F3}" presName="hierChild4" presStyleCnt="0"/>
      <dgm:spPr/>
    </dgm:pt>
    <dgm:pt modelId="{4430ADC3-CC85-C247-8899-9B9FDB99AA5F}" type="pres">
      <dgm:prSet presAssocID="{9648BBE1-634C-B645-9A5B-18FD8359E7F3}" presName="hierChild5" presStyleCnt="0"/>
      <dgm:spPr/>
    </dgm:pt>
    <dgm:pt modelId="{8186F704-DFDF-F846-9F8F-4D623886B08E}" type="pres">
      <dgm:prSet presAssocID="{2C2EA3AA-D4FD-F649-9649-FAB7F93310F6}" presName="Name28" presStyleLbl="parChTrans1D3" presStyleIdx="7" presStyleCnt="12"/>
      <dgm:spPr/>
    </dgm:pt>
    <dgm:pt modelId="{91FB3C88-05EB-6F44-A6B9-0E861BB75EC6}" type="pres">
      <dgm:prSet presAssocID="{AF100650-7F9F-B444-8B0F-5BBF54F65764}" presName="hierRoot2" presStyleCnt="0">
        <dgm:presLayoutVars>
          <dgm:hierBranch val="init"/>
        </dgm:presLayoutVars>
      </dgm:prSet>
      <dgm:spPr/>
    </dgm:pt>
    <dgm:pt modelId="{54D5C0C3-DC52-F34E-9593-20FFFAB96E4F}" type="pres">
      <dgm:prSet presAssocID="{AF100650-7F9F-B444-8B0F-5BBF54F65764}" presName="rootComposite2" presStyleCnt="0"/>
      <dgm:spPr/>
    </dgm:pt>
    <dgm:pt modelId="{E04F79CD-B7F0-AD47-BA6E-CF58A07537F3}" type="pres">
      <dgm:prSet presAssocID="{AF100650-7F9F-B444-8B0F-5BBF54F65764}" presName="rootText2" presStyleLbl="alignAcc1" presStyleIdx="0" presStyleCnt="0">
        <dgm:presLayoutVars>
          <dgm:chPref val="3"/>
        </dgm:presLayoutVars>
      </dgm:prSet>
      <dgm:spPr/>
    </dgm:pt>
    <dgm:pt modelId="{89C75BDB-4FFB-0C4E-9EA2-E0BEFC9E4B4C}" type="pres">
      <dgm:prSet presAssocID="{AF100650-7F9F-B444-8B0F-5BBF54F65764}" presName="topArc2" presStyleLbl="parChTrans1D1" presStyleIdx="22" presStyleCnt="34"/>
      <dgm:spPr/>
    </dgm:pt>
    <dgm:pt modelId="{DF846C82-E308-4B44-91BA-ED57E15766E6}" type="pres">
      <dgm:prSet presAssocID="{AF100650-7F9F-B444-8B0F-5BBF54F65764}" presName="bottomArc2" presStyleLbl="parChTrans1D1" presStyleIdx="23" presStyleCnt="34"/>
      <dgm:spPr/>
    </dgm:pt>
    <dgm:pt modelId="{8E6A592F-77AD-7B4A-BDA4-ADC973ABA81A}" type="pres">
      <dgm:prSet presAssocID="{AF100650-7F9F-B444-8B0F-5BBF54F65764}" presName="topConnNode2" presStyleLbl="node3" presStyleIdx="0" presStyleCnt="0"/>
      <dgm:spPr/>
    </dgm:pt>
    <dgm:pt modelId="{A71EADC9-3B64-8B40-BE45-73BA4C74A6D8}" type="pres">
      <dgm:prSet presAssocID="{AF100650-7F9F-B444-8B0F-5BBF54F65764}" presName="hierChild4" presStyleCnt="0"/>
      <dgm:spPr/>
    </dgm:pt>
    <dgm:pt modelId="{6A171375-856A-204F-9D6D-AC7762E159AF}" type="pres">
      <dgm:prSet presAssocID="{AF100650-7F9F-B444-8B0F-5BBF54F65764}" presName="hierChild5" presStyleCnt="0"/>
      <dgm:spPr/>
    </dgm:pt>
    <dgm:pt modelId="{482FB7E5-F1FB-2242-8E6F-8A402523BBF3}" type="pres">
      <dgm:prSet presAssocID="{640A2F9B-ACDF-FA41-805A-B5C46A34CB88}" presName="Name28" presStyleLbl="parChTrans1D3" presStyleIdx="8" presStyleCnt="12"/>
      <dgm:spPr/>
    </dgm:pt>
    <dgm:pt modelId="{7519E83C-E066-924B-AEAE-99A33BC908C1}" type="pres">
      <dgm:prSet presAssocID="{72B25568-DDC1-FA48-87E8-B6555854649D}" presName="hierRoot2" presStyleCnt="0">
        <dgm:presLayoutVars>
          <dgm:hierBranch val="init"/>
        </dgm:presLayoutVars>
      </dgm:prSet>
      <dgm:spPr/>
    </dgm:pt>
    <dgm:pt modelId="{A785753B-2A18-EB42-BC1D-75A35A5DA9A3}" type="pres">
      <dgm:prSet presAssocID="{72B25568-DDC1-FA48-87E8-B6555854649D}" presName="rootComposite2" presStyleCnt="0"/>
      <dgm:spPr/>
    </dgm:pt>
    <dgm:pt modelId="{2ED61338-E47D-1F45-960E-E25F61DAB925}" type="pres">
      <dgm:prSet presAssocID="{72B25568-DDC1-FA48-87E8-B6555854649D}" presName="rootText2" presStyleLbl="alignAcc1" presStyleIdx="0" presStyleCnt="0">
        <dgm:presLayoutVars>
          <dgm:chPref val="3"/>
        </dgm:presLayoutVars>
      </dgm:prSet>
      <dgm:spPr/>
    </dgm:pt>
    <dgm:pt modelId="{9A6CEA2D-8316-CF4F-BBE8-0E2AEB242323}" type="pres">
      <dgm:prSet presAssocID="{72B25568-DDC1-FA48-87E8-B6555854649D}" presName="topArc2" presStyleLbl="parChTrans1D1" presStyleIdx="24" presStyleCnt="34"/>
      <dgm:spPr/>
    </dgm:pt>
    <dgm:pt modelId="{09C6ABF8-C882-BF45-9674-315228D20F21}" type="pres">
      <dgm:prSet presAssocID="{72B25568-DDC1-FA48-87E8-B6555854649D}" presName="bottomArc2" presStyleLbl="parChTrans1D1" presStyleIdx="25" presStyleCnt="34"/>
      <dgm:spPr/>
    </dgm:pt>
    <dgm:pt modelId="{CAE49DEC-88B2-4042-A8F6-C6C8B7601431}" type="pres">
      <dgm:prSet presAssocID="{72B25568-DDC1-FA48-87E8-B6555854649D}" presName="topConnNode2" presStyleLbl="node3" presStyleIdx="0" presStyleCnt="0"/>
      <dgm:spPr/>
    </dgm:pt>
    <dgm:pt modelId="{9D2473B5-6303-A744-BE39-4FEC9AF8B734}" type="pres">
      <dgm:prSet presAssocID="{72B25568-DDC1-FA48-87E8-B6555854649D}" presName="hierChild4" presStyleCnt="0"/>
      <dgm:spPr/>
    </dgm:pt>
    <dgm:pt modelId="{C660CFCA-B7D4-8044-92DD-2E395029B8E0}" type="pres">
      <dgm:prSet presAssocID="{72B25568-DDC1-FA48-87E8-B6555854649D}" presName="hierChild5" presStyleCnt="0"/>
      <dgm:spPr/>
    </dgm:pt>
    <dgm:pt modelId="{4E912431-A0F7-454C-BD6B-DC78A4F35751}" type="pres">
      <dgm:prSet presAssocID="{9C5E9E62-3468-A346-9796-2581BF325057}" presName="hierChild5" presStyleCnt="0"/>
      <dgm:spPr/>
    </dgm:pt>
    <dgm:pt modelId="{41186327-1C22-9643-8FFB-484DAAD28CC3}" type="pres">
      <dgm:prSet presAssocID="{8A126B28-9C26-6C48-994C-87D7F4446823}" presName="Name28" presStyleLbl="parChTrans1D2" presStyleIdx="3" presStyleCnt="4"/>
      <dgm:spPr/>
    </dgm:pt>
    <dgm:pt modelId="{8B03F807-CBB7-9845-9E04-83158BEF0EE5}" type="pres">
      <dgm:prSet presAssocID="{B82A0031-5020-1145-AF14-0428CAA8B334}" presName="hierRoot2" presStyleCnt="0">
        <dgm:presLayoutVars>
          <dgm:hierBranch val="init"/>
        </dgm:presLayoutVars>
      </dgm:prSet>
      <dgm:spPr/>
    </dgm:pt>
    <dgm:pt modelId="{FD1CCA04-BDA1-AD4E-913E-BB45F974D5E6}" type="pres">
      <dgm:prSet presAssocID="{B82A0031-5020-1145-AF14-0428CAA8B334}" presName="rootComposite2" presStyleCnt="0"/>
      <dgm:spPr/>
    </dgm:pt>
    <dgm:pt modelId="{B413E0EF-BC72-7E46-B775-F772747BE53C}" type="pres">
      <dgm:prSet presAssocID="{B82A0031-5020-1145-AF14-0428CAA8B334}" presName="rootText2" presStyleLbl="alignAcc1" presStyleIdx="0" presStyleCnt="0">
        <dgm:presLayoutVars>
          <dgm:chPref val="3"/>
        </dgm:presLayoutVars>
      </dgm:prSet>
      <dgm:spPr/>
    </dgm:pt>
    <dgm:pt modelId="{519FCB21-517B-1E4B-A92D-6B3D73B4D67F}" type="pres">
      <dgm:prSet presAssocID="{B82A0031-5020-1145-AF14-0428CAA8B334}" presName="topArc2" presStyleLbl="parChTrans1D1" presStyleIdx="26" presStyleCnt="34"/>
      <dgm:spPr/>
    </dgm:pt>
    <dgm:pt modelId="{69FDEEB0-2A73-7F45-9B23-18D5DB122032}" type="pres">
      <dgm:prSet presAssocID="{B82A0031-5020-1145-AF14-0428CAA8B334}" presName="bottomArc2" presStyleLbl="parChTrans1D1" presStyleIdx="27" presStyleCnt="34"/>
      <dgm:spPr/>
    </dgm:pt>
    <dgm:pt modelId="{36DBAC4E-8453-6049-9DF0-861344350A67}" type="pres">
      <dgm:prSet presAssocID="{B82A0031-5020-1145-AF14-0428CAA8B334}" presName="topConnNode2" presStyleLbl="node2" presStyleIdx="0" presStyleCnt="0"/>
      <dgm:spPr/>
    </dgm:pt>
    <dgm:pt modelId="{FF994E80-937D-E049-96CC-2DA48B5138A9}" type="pres">
      <dgm:prSet presAssocID="{B82A0031-5020-1145-AF14-0428CAA8B334}" presName="hierChild4" presStyleCnt="0"/>
      <dgm:spPr/>
    </dgm:pt>
    <dgm:pt modelId="{396BF4B8-7856-024B-8D78-2CA0163A36BE}" type="pres">
      <dgm:prSet presAssocID="{4F7DFC99-6C92-794A-97FA-FBF2F445B580}" presName="Name28" presStyleLbl="parChTrans1D3" presStyleIdx="9" presStyleCnt="12"/>
      <dgm:spPr/>
    </dgm:pt>
    <dgm:pt modelId="{945E4EFD-3255-3846-A636-7659F52CA009}" type="pres">
      <dgm:prSet presAssocID="{D74DBF0F-4CB9-9947-A4AA-47BCCD14A718}" presName="hierRoot2" presStyleCnt="0">
        <dgm:presLayoutVars>
          <dgm:hierBranch val="init"/>
        </dgm:presLayoutVars>
      </dgm:prSet>
      <dgm:spPr/>
    </dgm:pt>
    <dgm:pt modelId="{002A4A23-B2A1-4749-A6F6-CD6E0D279371}" type="pres">
      <dgm:prSet presAssocID="{D74DBF0F-4CB9-9947-A4AA-47BCCD14A718}" presName="rootComposite2" presStyleCnt="0"/>
      <dgm:spPr/>
    </dgm:pt>
    <dgm:pt modelId="{D9A026C3-5877-FD40-8879-87C180D4B9CC}" type="pres">
      <dgm:prSet presAssocID="{D74DBF0F-4CB9-9947-A4AA-47BCCD14A718}" presName="rootText2" presStyleLbl="alignAcc1" presStyleIdx="0" presStyleCnt="0">
        <dgm:presLayoutVars>
          <dgm:chPref val="3"/>
        </dgm:presLayoutVars>
      </dgm:prSet>
      <dgm:spPr/>
    </dgm:pt>
    <dgm:pt modelId="{13AAC596-9EE4-AC45-BC9B-E9809D623BC8}" type="pres">
      <dgm:prSet presAssocID="{D74DBF0F-4CB9-9947-A4AA-47BCCD14A718}" presName="topArc2" presStyleLbl="parChTrans1D1" presStyleIdx="28" presStyleCnt="34"/>
      <dgm:spPr/>
    </dgm:pt>
    <dgm:pt modelId="{84CF90AE-C876-AD48-889C-25CE623AEC2F}" type="pres">
      <dgm:prSet presAssocID="{D74DBF0F-4CB9-9947-A4AA-47BCCD14A718}" presName="bottomArc2" presStyleLbl="parChTrans1D1" presStyleIdx="29" presStyleCnt="34"/>
      <dgm:spPr/>
    </dgm:pt>
    <dgm:pt modelId="{00B405A8-6E69-1244-8CEE-3633132C5939}" type="pres">
      <dgm:prSet presAssocID="{D74DBF0F-4CB9-9947-A4AA-47BCCD14A718}" presName="topConnNode2" presStyleLbl="node3" presStyleIdx="0" presStyleCnt="0"/>
      <dgm:spPr/>
    </dgm:pt>
    <dgm:pt modelId="{79D570FB-1D83-BE45-A493-20C02E04B272}" type="pres">
      <dgm:prSet presAssocID="{D74DBF0F-4CB9-9947-A4AA-47BCCD14A718}" presName="hierChild4" presStyleCnt="0"/>
      <dgm:spPr/>
    </dgm:pt>
    <dgm:pt modelId="{15B6D6DE-0AC1-4C41-B40D-CB8282A304A0}" type="pres">
      <dgm:prSet presAssocID="{D74DBF0F-4CB9-9947-A4AA-47BCCD14A718}" presName="hierChild5" presStyleCnt="0"/>
      <dgm:spPr/>
    </dgm:pt>
    <dgm:pt modelId="{3AD46FAF-0A3B-DC43-AC97-D8EEA504B629}" type="pres">
      <dgm:prSet presAssocID="{757A67C5-3358-D943-80A6-027BBB6C734A}" presName="Name28" presStyleLbl="parChTrans1D3" presStyleIdx="10" presStyleCnt="12"/>
      <dgm:spPr/>
    </dgm:pt>
    <dgm:pt modelId="{F9574007-2418-B54B-8F3E-2A406932E4EC}" type="pres">
      <dgm:prSet presAssocID="{181C929E-0FC8-BC41-94C6-2E44E6FF718B}" presName="hierRoot2" presStyleCnt="0">
        <dgm:presLayoutVars>
          <dgm:hierBranch val="init"/>
        </dgm:presLayoutVars>
      </dgm:prSet>
      <dgm:spPr/>
    </dgm:pt>
    <dgm:pt modelId="{0735C5B0-7374-864E-B8C4-BE082147DFC8}" type="pres">
      <dgm:prSet presAssocID="{181C929E-0FC8-BC41-94C6-2E44E6FF718B}" presName="rootComposite2" presStyleCnt="0"/>
      <dgm:spPr/>
    </dgm:pt>
    <dgm:pt modelId="{257B3AB2-BF1C-DD48-8DE9-E3E8EA5FCF43}" type="pres">
      <dgm:prSet presAssocID="{181C929E-0FC8-BC41-94C6-2E44E6FF718B}" presName="rootText2" presStyleLbl="alignAcc1" presStyleIdx="0" presStyleCnt="0">
        <dgm:presLayoutVars>
          <dgm:chPref val="3"/>
        </dgm:presLayoutVars>
      </dgm:prSet>
      <dgm:spPr/>
    </dgm:pt>
    <dgm:pt modelId="{B9E1780D-D392-7A4C-8BEB-0347788ADAAF}" type="pres">
      <dgm:prSet presAssocID="{181C929E-0FC8-BC41-94C6-2E44E6FF718B}" presName="topArc2" presStyleLbl="parChTrans1D1" presStyleIdx="30" presStyleCnt="34"/>
      <dgm:spPr/>
    </dgm:pt>
    <dgm:pt modelId="{B2C70D39-AAC8-A642-894D-30EF79498831}" type="pres">
      <dgm:prSet presAssocID="{181C929E-0FC8-BC41-94C6-2E44E6FF718B}" presName="bottomArc2" presStyleLbl="parChTrans1D1" presStyleIdx="31" presStyleCnt="34"/>
      <dgm:spPr/>
    </dgm:pt>
    <dgm:pt modelId="{7741608E-8D52-AC4B-93D2-D147439DDC9D}" type="pres">
      <dgm:prSet presAssocID="{181C929E-0FC8-BC41-94C6-2E44E6FF718B}" presName="topConnNode2" presStyleLbl="node3" presStyleIdx="0" presStyleCnt="0"/>
      <dgm:spPr/>
    </dgm:pt>
    <dgm:pt modelId="{3FF73647-518E-1D47-A76E-A62B956606EB}" type="pres">
      <dgm:prSet presAssocID="{181C929E-0FC8-BC41-94C6-2E44E6FF718B}" presName="hierChild4" presStyleCnt="0"/>
      <dgm:spPr/>
    </dgm:pt>
    <dgm:pt modelId="{E7CAA9FB-3C24-E94E-8D66-92E97A4D1C1A}" type="pres">
      <dgm:prSet presAssocID="{181C929E-0FC8-BC41-94C6-2E44E6FF718B}" presName="hierChild5" presStyleCnt="0"/>
      <dgm:spPr/>
    </dgm:pt>
    <dgm:pt modelId="{F5B51E37-B977-5A49-B376-70A28F3A4337}" type="pres">
      <dgm:prSet presAssocID="{1ABD84B0-6372-2444-98E3-CF1833D4E21A}" presName="Name28" presStyleLbl="parChTrans1D3" presStyleIdx="11" presStyleCnt="12"/>
      <dgm:spPr/>
    </dgm:pt>
    <dgm:pt modelId="{86EB84D0-6B8F-2144-811B-014FCA4718BA}" type="pres">
      <dgm:prSet presAssocID="{604861B8-72BA-D248-B742-E5E3E91FD330}" presName="hierRoot2" presStyleCnt="0">
        <dgm:presLayoutVars>
          <dgm:hierBranch val="init"/>
        </dgm:presLayoutVars>
      </dgm:prSet>
      <dgm:spPr/>
    </dgm:pt>
    <dgm:pt modelId="{A829035C-F8A0-8E45-9304-B04601368DEB}" type="pres">
      <dgm:prSet presAssocID="{604861B8-72BA-D248-B742-E5E3E91FD330}" presName="rootComposite2" presStyleCnt="0"/>
      <dgm:spPr/>
    </dgm:pt>
    <dgm:pt modelId="{42ABD0D0-AF4F-D842-AA8C-030D530130FB}" type="pres">
      <dgm:prSet presAssocID="{604861B8-72BA-D248-B742-E5E3E91FD330}" presName="rootText2" presStyleLbl="alignAcc1" presStyleIdx="0" presStyleCnt="0">
        <dgm:presLayoutVars>
          <dgm:chPref val="3"/>
        </dgm:presLayoutVars>
      </dgm:prSet>
      <dgm:spPr/>
    </dgm:pt>
    <dgm:pt modelId="{9777DB0E-E7CB-8149-8800-55992A857585}" type="pres">
      <dgm:prSet presAssocID="{604861B8-72BA-D248-B742-E5E3E91FD330}" presName="topArc2" presStyleLbl="parChTrans1D1" presStyleIdx="32" presStyleCnt="34"/>
      <dgm:spPr/>
    </dgm:pt>
    <dgm:pt modelId="{94B1E933-3F7D-0B4D-B339-3314FAB8086E}" type="pres">
      <dgm:prSet presAssocID="{604861B8-72BA-D248-B742-E5E3E91FD330}" presName="bottomArc2" presStyleLbl="parChTrans1D1" presStyleIdx="33" presStyleCnt="34"/>
      <dgm:spPr/>
    </dgm:pt>
    <dgm:pt modelId="{D12691C3-6C4F-D542-864C-708B42DD7912}" type="pres">
      <dgm:prSet presAssocID="{604861B8-72BA-D248-B742-E5E3E91FD330}" presName="topConnNode2" presStyleLbl="node3" presStyleIdx="0" presStyleCnt="0"/>
      <dgm:spPr/>
    </dgm:pt>
    <dgm:pt modelId="{C6C27E62-3C33-CB45-B9D5-37DD8E98D9EF}" type="pres">
      <dgm:prSet presAssocID="{604861B8-72BA-D248-B742-E5E3E91FD330}" presName="hierChild4" presStyleCnt="0"/>
      <dgm:spPr/>
    </dgm:pt>
    <dgm:pt modelId="{A384EAE5-DAA3-564C-B65A-A8212072637F}" type="pres">
      <dgm:prSet presAssocID="{604861B8-72BA-D248-B742-E5E3E91FD330}" presName="hierChild5" presStyleCnt="0"/>
      <dgm:spPr/>
    </dgm:pt>
    <dgm:pt modelId="{EA83F9EB-437D-A24A-9128-006FFE2F0A3F}" type="pres">
      <dgm:prSet presAssocID="{B82A0031-5020-1145-AF14-0428CAA8B334}" presName="hierChild5" presStyleCnt="0"/>
      <dgm:spPr/>
    </dgm:pt>
    <dgm:pt modelId="{CD672A1A-A503-BB49-8298-35A7F015643A}" type="pres">
      <dgm:prSet presAssocID="{F8B9C080-7C99-5244-9E32-210EBAC6709A}" presName="hierChild3" presStyleCnt="0"/>
      <dgm:spPr/>
    </dgm:pt>
  </dgm:ptLst>
  <dgm:cxnLst>
    <dgm:cxn modelId="{9BD60603-7AAB-A640-888F-29B4616182E0}" srcId="{F8B9C080-7C99-5244-9E32-210EBAC6709A}" destId="{958333B5-A279-F240-B475-48BA4F529492}" srcOrd="0" destOrd="0" parTransId="{7A04E726-20EF-B043-9AC4-679B55EEAF93}" sibTransId="{C5490FFC-0D91-0D4D-8ACF-CBCA4C85A74B}"/>
    <dgm:cxn modelId="{243B5704-E2E3-6D4B-BBC0-12BADB4FF6DD}" type="presOf" srcId="{7F429637-2994-7F4F-A0E3-0D2570528C9B}" destId="{A0CB6E13-B11B-CD41-856D-20C7E6EF4E67}" srcOrd="1" destOrd="0" presId="urn:microsoft.com/office/officeart/2008/layout/HalfCircleOrganizationChart"/>
    <dgm:cxn modelId="{C6BE5E04-41FE-AE43-85DF-5E17EBABC268}" type="presOf" srcId="{9C5E9E62-3468-A346-9796-2581BF325057}" destId="{2DBBA451-783F-344F-A62A-4A63ACC7EFF5}" srcOrd="0" destOrd="0" presId="urn:microsoft.com/office/officeart/2008/layout/HalfCircleOrganizationChart"/>
    <dgm:cxn modelId="{654C0F0C-FFB3-F144-BA97-A85AAFAE1CCF}" type="presOf" srcId="{9648BBE1-634C-B645-9A5B-18FD8359E7F3}" destId="{3E760B31-943A-164D-B688-B62D743CDDE6}" srcOrd="1" destOrd="0" presId="urn:microsoft.com/office/officeart/2008/layout/HalfCircleOrganizationChart"/>
    <dgm:cxn modelId="{F48F890C-2B5E-D64D-83C9-052EB49868E7}" srcId="{B82A0031-5020-1145-AF14-0428CAA8B334}" destId="{181C929E-0FC8-BC41-94C6-2E44E6FF718B}" srcOrd="1" destOrd="0" parTransId="{757A67C5-3358-D943-80A6-027BBB6C734A}" sibTransId="{0645DA2D-7E58-3940-BC33-09F73B5C57C4}"/>
    <dgm:cxn modelId="{7824B80C-8A16-AD40-AF83-060880446FC8}" type="presOf" srcId="{72B25568-DDC1-FA48-87E8-B6555854649D}" destId="{CAE49DEC-88B2-4042-A8F6-C6C8B7601431}" srcOrd="1" destOrd="0" presId="urn:microsoft.com/office/officeart/2008/layout/HalfCircleOrganizationChart"/>
    <dgm:cxn modelId="{40F5DA17-118D-C947-9658-9F6E5921069A}" type="presOf" srcId="{347AE1FA-0725-A241-A7D0-4938F2A34FD9}" destId="{5256D6FB-6550-5B49-B919-39752346ACE2}" srcOrd="0" destOrd="0" presId="urn:microsoft.com/office/officeart/2008/layout/HalfCircleOrganizationChart"/>
    <dgm:cxn modelId="{28587D19-5284-2E45-B42A-FB513E536379}" type="presOf" srcId="{958333B5-A279-F240-B475-48BA4F529492}" destId="{A0064A2D-A4E6-714C-919C-A1AE901A2FD9}" srcOrd="1" destOrd="0" presId="urn:microsoft.com/office/officeart/2008/layout/HalfCircleOrganizationChart"/>
    <dgm:cxn modelId="{DC34F119-C5FC-FC49-B3E5-9449020F0C26}" type="presOf" srcId="{B32DCD27-C801-FB49-AE4F-0B17BE6351E8}" destId="{1722B4E2-C100-CA48-9804-720DBD56301F}" srcOrd="0" destOrd="0" presId="urn:microsoft.com/office/officeart/2008/layout/HalfCircleOrganizationChart"/>
    <dgm:cxn modelId="{84F8561B-F3A1-704F-B307-23CD5A267A9D}" srcId="{39EF8130-84BB-8B40-969C-9B6B3EA55BC3}" destId="{347AE1FA-0725-A241-A7D0-4938F2A34FD9}" srcOrd="0" destOrd="0" parTransId="{B32DCD27-C801-FB49-AE4F-0B17BE6351E8}" sibTransId="{ADE5337D-F2D9-D445-808D-35DAD8F27623}"/>
    <dgm:cxn modelId="{DD2D111E-1EA7-4C44-BD42-401B6BA71400}" srcId="{F8B9C080-7C99-5244-9E32-210EBAC6709A}" destId="{9C5E9E62-3468-A346-9796-2581BF325057}" srcOrd="2" destOrd="0" parTransId="{232B41BE-8258-F64A-856A-5E94DD1433DD}" sibTransId="{E69DA655-DEE1-A140-8FDF-63ED60B60354}"/>
    <dgm:cxn modelId="{B20C2E24-A74D-5E4C-A39A-2A1A3DCEDC16}" srcId="{9C5E9E62-3468-A346-9796-2581BF325057}" destId="{AF100650-7F9F-B444-8B0F-5BBF54F65764}" srcOrd="1" destOrd="0" parTransId="{2C2EA3AA-D4FD-F649-9649-FAB7F93310F6}" sibTransId="{C13FCAEF-D22B-C549-BC67-46CAAEC84725}"/>
    <dgm:cxn modelId="{8A91EE27-B2C9-D54B-869D-CEA9F4DA4AE7}" type="presOf" srcId="{181C929E-0FC8-BC41-94C6-2E44E6FF718B}" destId="{257B3AB2-BF1C-DD48-8DE9-E3E8EA5FCF43}" srcOrd="0" destOrd="0" presId="urn:microsoft.com/office/officeart/2008/layout/HalfCircleOrganizationChart"/>
    <dgm:cxn modelId="{1F427928-4B0D-ED4C-BFBB-EB5F752FE3B8}" type="presOf" srcId="{68A07594-8DDA-7F4B-BCDE-BC3B9ED93386}" destId="{AB591B2C-F2C5-C043-9834-2F68A408B165}" srcOrd="1" destOrd="0" presId="urn:microsoft.com/office/officeart/2008/layout/HalfCircleOrganizationChart"/>
    <dgm:cxn modelId="{0254812C-C29E-014B-9791-9271D73F9294}" type="presOf" srcId="{72B25568-DDC1-FA48-87E8-B6555854649D}" destId="{2ED61338-E47D-1F45-960E-E25F61DAB925}" srcOrd="0" destOrd="0" presId="urn:microsoft.com/office/officeart/2008/layout/HalfCircleOrganizationChart"/>
    <dgm:cxn modelId="{FD2E872E-FA68-F243-B140-793BB9213475}" type="presOf" srcId="{D74DBF0F-4CB9-9947-A4AA-47BCCD14A718}" destId="{00B405A8-6E69-1244-8CEE-3633132C5939}" srcOrd="1" destOrd="0" presId="urn:microsoft.com/office/officeart/2008/layout/HalfCircleOrganizationChart"/>
    <dgm:cxn modelId="{99003133-5E04-954E-A937-0A85AE10D4AC}" type="presOf" srcId="{AF100650-7F9F-B444-8B0F-5BBF54F65764}" destId="{E04F79CD-B7F0-AD47-BA6E-CF58A07537F3}" srcOrd="0" destOrd="0" presId="urn:microsoft.com/office/officeart/2008/layout/HalfCircleOrganizationChart"/>
    <dgm:cxn modelId="{E867B135-2D1F-4540-AF0A-F1F9431DD8D6}" type="presOf" srcId="{D74DBF0F-4CB9-9947-A4AA-47BCCD14A718}" destId="{D9A026C3-5877-FD40-8879-87C180D4B9CC}" srcOrd="0" destOrd="0" presId="urn:microsoft.com/office/officeart/2008/layout/HalfCircleOrganizationChart"/>
    <dgm:cxn modelId="{B295C235-4C09-B84A-9B85-DB048D8216B8}" type="presOf" srcId="{640A2F9B-ACDF-FA41-805A-B5C46A34CB88}" destId="{482FB7E5-F1FB-2242-8E6F-8A402523BBF3}" srcOrd="0" destOrd="0" presId="urn:microsoft.com/office/officeart/2008/layout/HalfCircleOrganizationChart"/>
    <dgm:cxn modelId="{3E5F5137-F2EA-D244-BD08-434F1C63F874}" srcId="{E6A35281-6B84-D049-817D-77B831457F00}" destId="{F8B9C080-7C99-5244-9E32-210EBAC6709A}" srcOrd="0" destOrd="0" parTransId="{3DF1329B-7A51-7F4A-9D9F-C528BC095102}" sibTransId="{3CDFC93F-234D-7847-9E49-3E7508E44226}"/>
    <dgm:cxn modelId="{0431D237-88BF-B843-AE56-D53EFB41959E}" type="presOf" srcId="{7F429637-2994-7F4F-A0E3-0D2570528C9B}" destId="{88A964EA-7944-274F-93BB-22C36ACF394E}" srcOrd="0" destOrd="0" presId="urn:microsoft.com/office/officeart/2008/layout/HalfCircleOrganizationChart"/>
    <dgm:cxn modelId="{8992B838-584D-B745-9CEC-C4A0A15121B2}" type="presOf" srcId="{958333B5-A279-F240-B475-48BA4F529492}" destId="{882CF74B-C651-9546-B8EF-2E9306932A79}" srcOrd="0" destOrd="0" presId="urn:microsoft.com/office/officeart/2008/layout/HalfCircleOrganizationChart"/>
    <dgm:cxn modelId="{F275E63B-A181-284C-BDA1-258522056055}" type="presOf" srcId="{C20AFAD9-ADA0-FF45-84FF-DFA691C9A2D8}" destId="{B357F649-D197-9347-9E99-BCCD938891DA}" srcOrd="0" destOrd="0" presId="urn:microsoft.com/office/officeart/2008/layout/HalfCircleOrganizationChart"/>
    <dgm:cxn modelId="{DEDAC23C-31A8-8A44-A19B-18A627C69747}" srcId="{B82A0031-5020-1145-AF14-0428CAA8B334}" destId="{D74DBF0F-4CB9-9947-A4AA-47BCCD14A718}" srcOrd="0" destOrd="0" parTransId="{4F7DFC99-6C92-794A-97FA-FBF2F445B580}" sibTransId="{57E64B03-12C9-9D42-A1D9-24D9A9D84D9B}"/>
    <dgm:cxn modelId="{339D2B45-73E2-B348-ACC6-8D8A513E84DE}" srcId="{9C5E9E62-3468-A346-9796-2581BF325057}" destId="{9648BBE1-634C-B645-9A5B-18FD8359E7F3}" srcOrd="0" destOrd="0" parTransId="{FE2ABB59-4FAF-0443-8019-64C32FDB760E}" sibTransId="{DCF51793-79E5-C945-9240-8E3DF4990DC7}"/>
    <dgm:cxn modelId="{F9CC5E53-594F-B24D-8B30-90829432C045}" type="presOf" srcId="{6B7E624B-95DC-FF44-82D6-B0D1D9F45560}" destId="{B3FE6D31-00CA-2F43-B624-4A484870C4F3}" srcOrd="1" destOrd="0" presId="urn:microsoft.com/office/officeart/2008/layout/HalfCircleOrganizationChart"/>
    <dgm:cxn modelId="{8DC5A15E-548E-D748-B365-877FE8681179}" type="presOf" srcId="{9C5E9E62-3468-A346-9796-2581BF325057}" destId="{9D69ECBA-475D-8B4A-9E2D-AADFE28A124F}" srcOrd="1" destOrd="0" presId="urn:microsoft.com/office/officeart/2008/layout/HalfCircleOrganizationChart"/>
    <dgm:cxn modelId="{506E8D5F-236D-AC4F-A43D-345106A58CAD}" type="presOf" srcId="{7A04E726-20EF-B043-9AC4-679B55EEAF93}" destId="{FE6401A8-3430-2E46-8816-2F972D88BDE2}" srcOrd="0" destOrd="0" presId="urn:microsoft.com/office/officeart/2008/layout/HalfCircleOrganizationChart"/>
    <dgm:cxn modelId="{26DB6263-BB67-0E4F-BE19-0B8AF380D1FB}" type="presOf" srcId="{26687A1C-6A72-8347-A077-EA936AE77E3A}" destId="{B945A830-B24B-9441-B15D-23CA3BD2F9AA}" srcOrd="0" destOrd="0" presId="urn:microsoft.com/office/officeart/2008/layout/HalfCircleOrganizationChart"/>
    <dgm:cxn modelId="{D9241D64-D5F8-BB48-97AA-2A154D75C6D9}" srcId="{F8B9C080-7C99-5244-9E32-210EBAC6709A}" destId="{39EF8130-84BB-8B40-969C-9B6B3EA55BC3}" srcOrd="1" destOrd="0" parTransId="{9FDF15BF-26B8-E04A-889E-7F42B3C1411D}" sibTransId="{6C753071-433D-AD40-AE66-C46DDCC87707}"/>
    <dgm:cxn modelId="{4EB8C46A-544F-B045-BAB6-FA98592B1C2D}" type="presOf" srcId="{E05F0E51-E64C-5940-919F-58A7ACF59FB2}" destId="{D1D21B6C-6737-8047-A18F-7A88DAC0F607}" srcOrd="0" destOrd="0" presId="urn:microsoft.com/office/officeart/2008/layout/HalfCircleOrganizationChart"/>
    <dgm:cxn modelId="{172BF46C-9CBD-B849-9400-04AC9072793D}" type="presOf" srcId="{8A126B28-9C26-6C48-994C-87D7F4446823}" destId="{41186327-1C22-9643-8FFB-484DAAD28CC3}" srcOrd="0" destOrd="0" presId="urn:microsoft.com/office/officeart/2008/layout/HalfCircleOrganizationChart"/>
    <dgm:cxn modelId="{8C274D6D-FC85-0846-A166-92F48043C5B5}" type="presOf" srcId="{F8B9C080-7C99-5244-9E32-210EBAC6709A}" destId="{CAF7CFB5-7992-0D4A-98C7-C4204621FEFE}" srcOrd="0" destOrd="0" presId="urn:microsoft.com/office/officeart/2008/layout/HalfCircleOrganizationChart"/>
    <dgm:cxn modelId="{65D75D70-2D07-5545-BE3D-37B77C9F5C55}" type="presOf" srcId="{181C929E-0FC8-BC41-94C6-2E44E6FF718B}" destId="{7741608E-8D52-AC4B-93D2-D147439DDC9D}" srcOrd="1" destOrd="0" presId="urn:microsoft.com/office/officeart/2008/layout/HalfCircleOrganizationChart"/>
    <dgm:cxn modelId="{AB595672-0E2C-7A4A-A7FE-4B5C049DB162}" type="presOf" srcId="{232B41BE-8258-F64A-856A-5E94DD1433DD}" destId="{6AAD1A33-D5A2-E646-A73A-FC203F35EE46}" srcOrd="0" destOrd="0" presId="urn:microsoft.com/office/officeart/2008/layout/HalfCircleOrganizationChart"/>
    <dgm:cxn modelId="{7B2AB873-5D5B-5947-B63F-719E997F8E4F}" type="presOf" srcId="{FE2ABB59-4FAF-0443-8019-64C32FDB760E}" destId="{08DDB0C0-268F-EB41-8E89-2F8D389A5BC6}" srcOrd="0" destOrd="0" presId="urn:microsoft.com/office/officeart/2008/layout/HalfCircleOrganizationChart"/>
    <dgm:cxn modelId="{A8140681-7785-BE42-99DA-D4A77AC8A31B}" type="presOf" srcId="{604861B8-72BA-D248-B742-E5E3E91FD330}" destId="{42ABD0D0-AF4F-D842-AA8C-030D530130FB}" srcOrd="0" destOrd="0" presId="urn:microsoft.com/office/officeart/2008/layout/HalfCircleOrganizationChart"/>
    <dgm:cxn modelId="{4D7AA68B-18AD-8145-B9D5-2B87C5B395D8}" srcId="{958333B5-A279-F240-B475-48BA4F529492}" destId="{E05F0E51-E64C-5940-919F-58A7ACF59FB2}" srcOrd="2" destOrd="0" parTransId="{A8B0BA71-7CC0-C143-AF1F-99E46F228BA9}" sibTransId="{89057A56-E9E5-A645-BF90-60F498471FAE}"/>
    <dgm:cxn modelId="{41398C8D-0F85-064F-9A68-59E574C22A3A}" type="presOf" srcId="{B82A0031-5020-1145-AF14-0428CAA8B334}" destId="{B413E0EF-BC72-7E46-B775-F772747BE53C}" srcOrd="0" destOrd="0" presId="urn:microsoft.com/office/officeart/2008/layout/HalfCircleOrganizationChart"/>
    <dgm:cxn modelId="{25E03B95-23C8-1443-B75D-6A59D7AE5440}" srcId="{B82A0031-5020-1145-AF14-0428CAA8B334}" destId="{604861B8-72BA-D248-B742-E5E3E91FD330}" srcOrd="2" destOrd="0" parTransId="{1ABD84B0-6372-2444-98E3-CF1833D4E21A}" sibTransId="{0C0D5DCA-65CE-2941-A123-978E247D7D67}"/>
    <dgm:cxn modelId="{9F53D597-C710-134E-9D61-2B9E7BE507A3}" srcId="{39EF8130-84BB-8B40-969C-9B6B3EA55BC3}" destId="{68A07594-8DDA-7F4B-BCDE-BC3B9ED93386}" srcOrd="1" destOrd="0" parTransId="{C22FA46B-3B62-A14B-9B8F-0EFB5CD55F24}" sibTransId="{A1A6EEC5-0046-4C45-9B54-4F63BB152EA0}"/>
    <dgm:cxn modelId="{ADFEF99E-B024-D041-83CC-7DECE93A8939}" type="presOf" srcId="{E6A35281-6B84-D049-817D-77B831457F00}" destId="{976DBEAB-AF4E-6244-870E-FF39656035D4}" srcOrd="0" destOrd="0" presId="urn:microsoft.com/office/officeart/2008/layout/HalfCircleOrganizationChart"/>
    <dgm:cxn modelId="{04C0CFA0-AD7A-7D4E-8EE0-FE8727658DF2}" type="presOf" srcId="{9648BBE1-634C-B645-9A5B-18FD8359E7F3}" destId="{100137FA-C3DE-0849-A23F-500511C6E2DF}" srcOrd="0" destOrd="0" presId="urn:microsoft.com/office/officeart/2008/layout/HalfCircleOrganizationChart"/>
    <dgm:cxn modelId="{2F9E56A2-D596-574D-9293-C2F48A62C95C}" type="presOf" srcId="{B8C9BF63-CBE1-AF41-92BE-022C2D2D16F5}" destId="{24241DB5-5BCB-474F-A747-992E522143AA}" srcOrd="0" destOrd="0" presId="urn:microsoft.com/office/officeart/2008/layout/HalfCircleOrganizationChart"/>
    <dgm:cxn modelId="{AD287BA5-23F3-F44F-AB96-89A7A5EBED0E}" srcId="{F8B9C080-7C99-5244-9E32-210EBAC6709A}" destId="{B82A0031-5020-1145-AF14-0428CAA8B334}" srcOrd="3" destOrd="0" parTransId="{8A126B28-9C26-6C48-994C-87D7F4446823}" sibTransId="{C09D2926-5D14-4F4C-8836-0BC5403FBD56}"/>
    <dgm:cxn modelId="{69B6FBAB-C98E-2E41-9A72-93A1D8649239}" srcId="{958333B5-A279-F240-B475-48BA4F529492}" destId="{F3A8B323-191E-024E-96DC-C7FAAF79874D}" srcOrd="1" destOrd="0" parTransId="{26687A1C-6A72-8347-A077-EA936AE77E3A}" sibTransId="{FA623893-047C-8C42-BEB3-536CD4A23899}"/>
    <dgm:cxn modelId="{63A5EAB0-B2EA-3B46-9F7A-0FE64BB0F5EF}" srcId="{39EF8130-84BB-8B40-969C-9B6B3EA55BC3}" destId="{7F429637-2994-7F4F-A0E3-0D2570528C9B}" srcOrd="2" destOrd="0" parTransId="{C20AFAD9-ADA0-FF45-84FF-DFA691C9A2D8}" sibTransId="{937663A6-4E0B-F14F-A939-5DBC62F30C6A}"/>
    <dgm:cxn modelId="{8AD8F1B6-4D6A-274D-A342-BD523EF106AB}" srcId="{9C5E9E62-3468-A346-9796-2581BF325057}" destId="{72B25568-DDC1-FA48-87E8-B6555854649D}" srcOrd="2" destOrd="0" parTransId="{640A2F9B-ACDF-FA41-805A-B5C46A34CB88}" sibTransId="{03CF43A2-0BA7-CC4B-8650-6102C856A3EE}"/>
    <dgm:cxn modelId="{2A9C71BA-B065-2B49-BF88-C370863995E6}" type="presOf" srcId="{9FDF15BF-26B8-E04A-889E-7F42B3C1411D}" destId="{C9AAD573-0BD0-6D4B-9007-1F38727F377D}" srcOrd="0" destOrd="0" presId="urn:microsoft.com/office/officeart/2008/layout/HalfCircleOrganizationChart"/>
    <dgm:cxn modelId="{740E6ABC-C016-4643-AB63-004FC9DC7EF2}" srcId="{958333B5-A279-F240-B475-48BA4F529492}" destId="{6B7E624B-95DC-FF44-82D6-B0D1D9F45560}" srcOrd="0" destOrd="0" parTransId="{B8C9BF63-CBE1-AF41-92BE-022C2D2D16F5}" sibTransId="{10366C9C-D7E3-8C40-8F2C-28AE9B72E5F4}"/>
    <dgm:cxn modelId="{633516BD-2555-6044-8BEC-FFD121F898A8}" type="presOf" srcId="{AF100650-7F9F-B444-8B0F-5BBF54F65764}" destId="{8E6A592F-77AD-7B4A-BDA4-ADC973ABA81A}" srcOrd="1" destOrd="0" presId="urn:microsoft.com/office/officeart/2008/layout/HalfCircleOrganizationChart"/>
    <dgm:cxn modelId="{5A2C4DC2-176A-2F41-98CC-3B8F306F961E}" type="presOf" srcId="{604861B8-72BA-D248-B742-E5E3E91FD330}" destId="{D12691C3-6C4F-D542-864C-708B42DD7912}" srcOrd="1" destOrd="0" presId="urn:microsoft.com/office/officeart/2008/layout/HalfCircleOrganizationChart"/>
    <dgm:cxn modelId="{0C91DFD8-261C-8E40-B259-28D309A1E5B8}" type="presOf" srcId="{4F7DFC99-6C92-794A-97FA-FBF2F445B580}" destId="{396BF4B8-7856-024B-8D78-2CA0163A36BE}" srcOrd="0" destOrd="0" presId="urn:microsoft.com/office/officeart/2008/layout/HalfCircleOrganizationChart"/>
    <dgm:cxn modelId="{C04952DA-7B7D-6E47-806C-1B976CED7BB2}" type="presOf" srcId="{F8B9C080-7C99-5244-9E32-210EBAC6709A}" destId="{9B4A4841-751B-6247-8C7B-151C55EDB4E1}" srcOrd="1" destOrd="0" presId="urn:microsoft.com/office/officeart/2008/layout/HalfCircleOrganizationChart"/>
    <dgm:cxn modelId="{BC1104DB-92B1-F344-B735-F8AFFA68E738}" type="presOf" srcId="{2C2EA3AA-D4FD-F649-9649-FAB7F93310F6}" destId="{8186F704-DFDF-F846-9F8F-4D623886B08E}" srcOrd="0" destOrd="0" presId="urn:microsoft.com/office/officeart/2008/layout/HalfCircleOrganizationChart"/>
    <dgm:cxn modelId="{1CFE24DB-5288-BB45-A5E8-97E721417CF3}" type="presOf" srcId="{C22FA46B-3B62-A14B-9B8F-0EFB5CD55F24}" destId="{6B0D22ED-5FCC-A34C-A785-1018A69E49D7}" srcOrd="0" destOrd="0" presId="urn:microsoft.com/office/officeart/2008/layout/HalfCircleOrganizationChart"/>
    <dgm:cxn modelId="{95F6EBDB-698F-C740-98C9-8C5606D88EFC}" type="presOf" srcId="{F3A8B323-191E-024E-96DC-C7FAAF79874D}" destId="{B9AA7F20-C4B9-5149-AE99-CF13E756E22A}" srcOrd="1" destOrd="0" presId="urn:microsoft.com/office/officeart/2008/layout/HalfCircleOrganizationChart"/>
    <dgm:cxn modelId="{5CD986E2-0294-4341-8216-694F160B3207}" type="presOf" srcId="{39EF8130-84BB-8B40-969C-9B6B3EA55BC3}" destId="{2F42AC09-97AD-5C49-A58B-286CD546FA29}" srcOrd="1" destOrd="0" presId="urn:microsoft.com/office/officeart/2008/layout/HalfCircleOrganizationChart"/>
    <dgm:cxn modelId="{A404E1E4-B3DD-F14F-A485-F0A6465BDFE6}" type="presOf" srcId="{B82A0031-5020-1145-AF14-0428CAA8B334}" destId="{36DBAC4E-8453-6049-9DF0-861344350A67}" srcOrd="1" destOrd="0" presId="urn:microsoft.com/office/officeart/2008/layout/HalfCircleOrganizationChart"/>
    <dgm:cxn modelId="{E2E183E7-D58E-814C-B4A1-CABC82C29885}" type="presOf" srcId="{347AE1FA-0725-A241-A7D0-4938F2A34FD9}" destId="{965BDF07-4485-854B-B1D7-DDCFF2C36AC5}" srcOrd="1" destOrd="0" presId="urn:microsoft.com/office/officeart/2008/layout/HalfCircleOrganizationChart"/>
    <dgm:cxn modelId="{42662DE8-4C41-2346-8BF9-2136CF3076BF}" type="presOf" srcId="{39EF8130-84BB-8B40-969C-9B6B3EA55BC3}" destId="{1B952165-6CE2-9C40-9C2D-8CE850AB12FD}" srcOrd="0" destOrd="0" presId="urn:microsoft.com/office/officeart/2008/layout/HalfCircleOrganizationChart"/>
    <dgm:cxn modelId="{5D50E2EF-BB6C-514B-BF57-4351DA3124E4}" type="presOf" srcId="{A8B0BA71-7CC0-C143-AF1F-99E46F228BA9}" destId="{17F6D629-6DAA-9F4D-B585-B0C49993808E}" srcOrd="0" destOrd="0" presId="urn:microsoft.com/office/officeart/2008/layout/HalfCircleOrganizationChart"/>
    <dgm:cxn modelId="{C8977DF5-D348-2342-AE58-70D8738E0027}" type="presOf" srcId="{68A07594-8DDA-7F4B-BCDE-BC3B9ED93386}" destId="{63A55D6F-A8E9-E749-AA4C-57633A760073}" srcOrd="0" destOrd="0" presId="urn:microsoft.com/office/officeart/2008/layout/HalfCircleOrganizationChart"/>
    <dgm:cxn modelId="{34C4CEF6-24AA-494C-9B68-46B3489D045B}" type="presOf" srcId="{1ABD84B0-6372-2444-98E3-CF1833D4E21A}" destId="{F5B51E37-B977-5A49-B376-70A28F3A4337}" srcOrd="0" destOrd="0" presId="urn:microsoft.com/office/officeart/2008/layout/HalfCircleOrganizationChart"/>
    <dgm:cxn modelId="{3CA620FA-1A4F-0441-9FB2-B45CDE223BDF}" type="presOf" srcId="{757A67C5-3358-D943-80A6-027BBB6C734A}" destId="{3AD46FAF-0A3B-DC43-AC97-D8EEA504B629}" srcOrd="0" destOrd="0" presId="urn:microsoft.com/office/officeart/2008/layout/HalfCircleOrganizationChart"/>
    <dgm:cxn modelId="{067C75FC-C3D2-264B-BBC7-547D31ABC747}" type="presOf" srcId="{F3A8B323-191E-024E-96DC-C7FAAF79874D}" destId="{19994A2F-0D27-EF46-9C92-B8017015DF71}" srcOrd="0" destOrd="0" presId="urn:microsoft.com/office/officeart/2008/layout/HalfCircleOrganizationChart"/>
    <dgm:cxn modelId="{5E42ECFC-58DD-C841-A516-BDBFD66C6302}" type="presOf" srcId="{6B7E624B-95DC-FF44-82D6-B0D1D9F45560}" destId="{827B7FE6-82EE-0E4F-862C-BC8EB34193B9}" srcOrd="0" destOrd="0" presId="urn:microsoft.com/office/officeart/2008/layout/HalfCircleOrganizationChart"/>
    <dgm:cxn modelId="{94C348FD-6318-AB4F-B337-E1CF8912A5F3}" type="presOf" srcId="{E05F0E51-E64C-5940-919F-58A7ACF59FB2}" destId="{5D9F6C18-9AE8-DE47-A908-B5594469B3BE}" srcOrd="1" destOrd="0" presId="urn:microsoft.com/office/officeart/2008/layout/HalfCircleOrganizationChart"/>
    <dgm:cxn modelId="{C000CD2F-E0B2-E64D-B6A5-A68B039B7D92}" type="presParOf" srcId="{976DBEAB-AF4E-6244-870E-FF39656035D4}" destId="{6F67C7CA-1E17-1E49-B55D-2E3C691FD530}" srcOrd="0" destOrd="0" presId="urn:microsoft.com/office/officeart/2008/layout/HalfCircleOrganizationChart"/>
    <dgm:cxn modelId="{6126F655-F1EF-D545-B915-46A985DD8657}" type="presParOf" srcId="{6F67C7CA-1E17-1E49-B55D-2E3C691FD530}" destId="{BA1C0FA3-C672-AF47-B7B8-DB993050A941}" srcOrd="0" destOrd="0" presId="urn:microsoft.com/office/officeart/2008/layout/HalfCircleOrganizationChart"/>
    <dgm:cxn modelId="{33FB4D8E-6141-3E46-B5B6-A38A42865495}" type="presParOf" srcId="{BA1C0FA3-C672-AF47-B7B8-DB993050A941}" destId="{CAF7CFB5-7992-0D4A-98C7-C4204621FEFE}" srcOrd="0" destOrd="0" presId="urn:microsoft.com/office/officeart/2008/layout/HalfCircleOrganizationChart"/>
    <dgm:cxn modelId="{C3EB7B8B-6223-7346-B9C3-4A189DB71404}" type="presParOf" srcId="{BA1C0FA3-C672-AF47-B7B8-DB993050A941}" destId="{3A6D4E63-5166-EE47-ADC1-61679161512F}" srcOrd="1" destOrd="0" presId="urn:microsoft.com/office/officeart/2008/layout/HalfCircleOrganizationChart"/>
    <dgm:cxn modelId="{4F8CDFE9-8F58-5B4F-886C-BE07693A058C}" type="presParOf" srcId="{BA1C0FA3-C672-AF47-B7B8-DB993050A941}" destId="{1AE3CCAB-BB1E-F44B-B5E2-B158A0B065C6}" srcOrd="2" destOrd="0" presId="urn:microsoft.com/office/officeart/2008/layout/HalfCircleOrganizationChart"/>
    <dgm:cxn modelId="{600EE265-0C5A-AF4A-B39A-7783AB7F721D}" type="presParOf" srcId="{BA1C0FA3-C672-AF47-B7B8-DB993050A941}" destId="{9B4A4841-751B-6247-8C7B-151C55EDB4E1}" srcOrd="3" destOrd="0" presId="urn:microsoft.com/office/officeart/2008/layout/HalfCircleOrganizationChart"/>
    <dgm:cxn modelId="{AB75C279-8FF0-8742-83A6-0F3820237FBA}" type="presParOf" srcId="{6F67C7CA-1E17-1E49-B55D-2E3C691FD530}" destId="{A72EAA68-E324-794F-84A6-3D41AE63E7B2}" srcOrd="1" destOrd="0" presId="urn:microsoft.com/office/officeart/2008/layout/HalfCircleOrganizationChart"/>
    <dgm:cxn modelId="{E34E1410-505E-DC49-AD9B-BA1AB94C3F36}" type="presParOf" srcId="{A72EAA68-E324-794F-84A6-3D41AE63E7B2}" destId="{FE6401A8-3430-2E46-8816-2F972D88BDE2}" srcOrd="0" destOrd="0" presId="urn:microsoft.com/office/officeart/2008/layout/HalfCircleOrganizationChart"/>
    <dgm:cxn modelId="{8544A96B-DA0B-5348-9D65-4E6E88DC9E4A}" type="presParOf" srcId="{A72EAA68-E324-794F-84A6-3D41AE63E7B2}" destId="{92248C3E-7CE4-B244-B364-75454BF4C39C}" srcOrd="1" destOrd="0" presId="urn:microsoft.com/office/officeart/2008/layout/HalfCircleOrganizationChart"/>
    <dgm:cxn modelId="{3BA04948-EEC4-B24F-8CD4-EB8B2CD227E5}" type="presParOf" srcId="{92248C3E-7CE4-B244-B364-75454BF4C39C}" destId="{2780510C-997C-0B42-AD79-D4ED8CF0A24A}" srcOrd="0" destOrd="0" presId="urn:microsoft.com/office/officeart/2008/layout/HalfCircleOrganizationChart"/>
    <dgm:cxn modelId="{7F029DF0-BF12-3C47-A6A5-AC37D14253BB}" type="presParOf" srcId="{2780510C-997C-0B42-AD79-D4ED8CF0A24A}" destId="{882CF74B-C651-9546-B8EF-2E9306932A79}" srcOrd="0" destOrd="0" presId="urn:microsoft.com/office/officeart/2008/layout/HalfCircleOrganizationChart"/>
    <dgm:cxn modelId="{3CFC6050-DB3C-674D-A8B4-F51988FF1919}" type="presParOf" srcId="{2780510C-997C-0B42-AD79-D4ED8CF0A24A}" destId="{FB0CC392-A3EC-4F42-8B70-E7A4DB27882E}" srcOrd="1" destOrd="0" presId="urn:microsoft.com/office/officeart/2008/layout/HalfCircleOrganizationChart"/>
    <dgm:cxn modelId="{401D7B83-144F-CE4D-BD32-4AB514EE9CD8}" type="presParOf" srcId="{2780510C-997C-0B42-AD79-D4ED8CF0A24A}" destId="{54A61463-52FF-6246-B3A4-2124741BB74B}" srcOrd="2" destOrd="0" presId="urn:microsoft.com/office/officeart/2008/layout/HalfCircleOrganizationChart"/>
    <dgm:cxn modelId="{AF5B288E-F918-3941-BAA0-2642CFF2C674}" type="presParOf" srcId="{2780510C-997C-0B42-AD79-D4ED8CF0A24A}" destId="{A0064A2D-A4E6-714C-919C-A1AE901A2FD9}" srcOrd="3" destOrd="0" presId="urn:microsoft.com/office/officeart/2008/layout/HalfCircleOrganizationChart"/>
    <dgm:cxn modelId="{8544B51D-F99C-1248-B754-F34CEA45B090}" type="presParOf" srcId="{92248C3E-7CE4-B244-B364-75454BF4C39C}" destId="{571A0DAB-3C7E-DD4C-9D9C-DCEA07F3C683}" srcOrd="1" destOrd="0" presId="urn:microsoft.com/office/officeart/2008/layout/HalfCircleOrganizationChart"/>
    <dgm:cxn modelId="{6F2D6EF1-05D0-A248-9217-A41163CB5606}" type="presParOf" srcId="{571A0DAB-3C7E-DD4C-9D9C-DCEA07F3C683}" destId="{24241DB5-5BCB-474F-A747-992E522143AA}" srcOrd="0" destOrd="0" presId="urn:microsoft.com/office/officeart/2008/layout/HalfCircleOrganizationChart"/>
    <dgm:cxn modelId="{785E64EE-A25A-3B4B-8493-ACA1F71FF479}" type="presParOf" srcId="{571A0DAB-3C7E-DD4C-9D9C-DCEA07F3C683}" destId="{281B4A8A-3198-3C49-BA18-C56B46215432}" srcOrd="1" destOrd="0" presId="urn:microsoft.com/office/officeart/2008/layout/HalfCircleOrganizationChart"/>
    <dgm:cxn modelId="{3E8123A5-F54B-894F-8BD1-75754C5045F3}" type="presParOf" srcId="{281B4A8A-3198-3C49-BA18-C56B46215432}" destId="{8C5932E6-6064-7241-8380-FD50802E5BAC}" srcOrd="0" destOrd="0" presId="urn:microsoft.com/office/officeart/2008/layout/HalfCircleOrganizationChart"/>
    <dgm:cxn modelId="{3FB956F4-B0D0-E04A-B9D1-DFC32D07218A}" type="presParOf" srcId="{8C5932E6-6064-7241-8380-FD50802E5BAC}" destId="{827B7FE6-82EE-0E4F-862C-BC8EB34193B9}" srcOrd="0" destOrd="0" presId="urn:microsoft.com/office/officeart/2008/layout/HalfCircleOrganizationChart"/>
    <dgm:cxn modelId="{4B127968-AD96-F346-AC5D-37C2B98111B0}" type="presParOf" srcId="{8C5932E6-6064-7241-8380-FD50802E5BAC}" destId="{E1B1A4A9-655B-C84D-AB72-EC5253E94C4F}" srcOrd="1" destOrd="0" presId="urn:microsoft.com/office/officeart/2008/layout/HalfCircleOrganizationChart"/>
    <dgm:cxn modelId="{565FBAA0-9AA2-1A44-A288-1BDFCD2F6408}" type="presParOf" srcId="{8C5932E6-6064-7241-8380-FD50802E5BAC}" destId="{2FEA9D4B-456A-7C48-A230-ADB4B044523D}" srcOrd="2" destOrd="0" presId="urn:microsoft.com/office/officeart/2008/layout/HalfCircleOrganizationChart"/>
    <dgm:cxn modelId="{755092C8-B0E1-8547-B08E-69A89BBAF4BD}" type="presParOf" srcId="{8C5932E6-6064-7241-8380-FD50802E5BAC}" destId="{B3FE6D31-00CA-2F43-B624-4A484870C4F3}" srcOrd="3" destOrd="0" presId="urn:microsoft.com/office/officeart/2008/layout/HalfCircleOrganizationChart"/>
    <dgm:cxn modelId="{C4C5D609-B6EF-1A4E-B7EC-DAF798D36134}" type="presParOf" srcId="{281B4A8A-3198-3C49-BA18-C56B46215432}" destId="{1B6A308E-8A07-224B-B676-23C323CB9D5E}" srcOrd="1" destOrd="0" presId="urn:microsoft.com/office/officeart/2008/layout/HalfCircleOrganizationChart"/>
    <dgm:cxn modelId="{E5ADDF7B-9F04-824E-86C1-5586174C5BC7}" type="presParOf" srcId="{281B4A8A-3198-3C49-BA18-C56B46215432}" destId="{A940CBD1-C222-004E-ADA3-A2FB7545AD1B}" srcOrd="2" destOrd="0" presId="urn:microsoft.com/office/officeart/2008/layout/HalfCircleOrganizationChart"/>
    <dgm:cxn modelId="{D089EF58-6D2F-A849-BA70-AA55516E3B7F}" type="presParOf" srcId="{571A0DAB-3C7E-DD4C-9D9C-DCEA07F3C683}" destId="{B945A830-B24B-9441-B15D-23CA3BD2F9AA}" srcOrd="2" destOrd="0" presId="urn:microsoft.com/office/officeart/2008/layout/HalfCircleOrganizationChart"/>
    <dgm:cxn modelId="{1804D9D2-7F18-FD4C-8FCA-D810446861C5}" type="presParOf" srcId="{571A0DAB-3C7E-DD4C-9D9C-DCEA07F3C683}" destId="{E679220E-B399-C842-87FE-96B98F63BB62}" srcOrd="3" destOrd="0" presId="urn:microsoft.com/office/officeart/2008/layout/HalfCircleOrganizationChart"/>
    <dgm:cxn modelId="{309A1C2A-EC57-344F-86C2-250BF8D772BD}" type="presParOf" srcId="{E679220E-B399-C842-87FE-96B98F63BB62}" destId="{AEA3975E-D31C-D648-8567-58A14B2046BF}" srcOrd="0" destOrd="0" presId="urn:microsoft.com/office/officeart/2008/layout/HalfCircleOrganizationChart"/>
    <dgm:cxn modelId="{23E3293D-9004-C747-B432-BC27A4B53C91}" type="presParOf" srcId="{AEA3975E-D31C-D648-8567-58A14B2046BF}" destId="{19994A2F-0D27-EF46-9C92-B8017015DF71}" srcOrd="0" destOrd="0" presId="urn:microsoft.com/office/officeart/2008/layout/HalfCircleOrganizationChart"/>
    <dgm:cxn modelId="{D7086034-2DB8-F848-B79E-3BB4A66CF43D}" type="presParOf" srcId="{AEA3975E-D31C-D648-8567-58A14B2046BF}" destId="{79A4445B-7E08-B84B-9DA6-DAA100CA8D10}" srcOrd="1" destOrd="0" presId="urn:microsoft.com/office/officeart/2008/layout/HalfCircleOrganizationChart"/>
    <dgm:cxn modelId="{C058E650-5980-A64F-8A03-6E53375580F3}" type="presParOf" srcId="{AEA3975E-D31C-D648-8567-58A14B2046BF}" destId="{A9C06B4B-A3F4-5045-BDDF-04E047F04298}" srcOrd="2" destOrd="0" presId="urn:microsoft.com/office/officeart/2008/layout/HalfCircleOrganizationChart"/>
    <dgm:cxn modelId="{00B552ED-E7FD-9742-A928-BE03EC8EDB8C}" type="presParOf" srcId="{AEA3975E-D31C-D648-8567-58A14B2046BF}" destId="{B9AA7F20-C4B9-5149-AE99-CF13E756E22A}" srcOrd="3" destOrd="0" presId="urn:microsoft.com/office/officeart/2008/layout/HalfCircleOrganizationChart"/>
    <dgm:cxn modelId="{671C5273-3809-1F42-AC88-93BE8257AA2B}" type="presParOf" srcId="{E679220E-B399-C842-87FE-96B98F63BB62}" destId="{2D531199-000A-654B-9354-3B775B4089A7}" srcOrd="1" destOrd="0" presId="urn:microsoft.com/office/officeart/2008/layout/HalfCircleOrganizationChart"/>
    <dgm:cxn modelId="{A8F83CEC-686C-8D48-A4CA-47F26E129B20}" type="presParOf" srcId="{E679220E-B399-C842-87FE-96B98F63BB62}" destId="{7E47DE58-EF47-1345-96C5-6E2B3D8C937C}" srcOrd="2" destOrd="0" presId="urn:microsoft.com/office/officeart/2008/layout/HalfCircleOrganizationChart"/>
    <dgm:cxn modelId="{4DAEECF0-3693-D444-9CA0-06ECDCF441E7}" type="presParOf" srcId="{571A0DAB-3C7E-DD4C-9D9C-DCEA07F3C683}" destId="{17F6D629-6DAA-9F4D-B585-B0C49993808E}" srcOrd="4" destOrd="0" presId="urn:microsoft.com/office/officeart/2008/layout/HalfCircleOrganizationChart"/>
    <dgm:cxn modelId="{46D962B8-92E8-AE46-8935-5ECEEDCA5AA9}" type="presParOf" srcId="{571A0DAB-3C7E-DD4C-9D9C-DCEA07F3C683}" destId="{A40C6397-2F0F-8447-BD20-3769A6774D05}" srcOrd="5" destOrd="0" presId="urn:microsoft.com/office/officeart/2008/layout/HalfCircleOrganizationChart"/>
    <dgm:cxn modelId="{0D88C0E3-7BF3-0E47-A0AB-5917D6D988DF}" type="presParOf" srcId="{A40C6397-2F0F-8447-BD20-3769A6774D05}" destId="{439CBD1F-F473-2D4F-99DF-E4957AD3CDFC}" srcOrd="0" destOrd="0" presId="urn:microsoft.com/office/officeart/2008/layout/HalfCircleOrganizationChart"/>
    <dgm:cxn modelId="{34463DAF-8573-0340-BCC4-2B40479CA2EA}" type="presParOf" srcId="{439CBD1F-F473-2D4F-99DF-E4957AD3CDFC}" destId="{D1D21B6C-6737-8047-A18F-7A88DAC0F607}" srcOrd="0" destOrd="0" presId="urn:microsoft.com/office/officeart/2008/layout/HalfCircleOrganizationChart"/>
    <dgm:cxn modelId="{31AA3AB5-2063-2C4D-9EAC-D376941AE540}" type="presParOf" srcId="{439CBD1F-F473-2D4F-99DF-E4957AD3CDFC}" destId="{93C4C536-8597-2846-92C3-AC434A7EF330}" srcOrd="1" destOrd="0" presId="urn:microsoft.com/office/officeart/2008/layout/HalfCircleOrganizationChart"/>
    <dgm:cxn modelId="{589FFDAF-45A9-E74C-BBDD-C0F0527E12A6}" type="presParOf" srcId="{439CBD1F-F473-2D4F-99DF-E4957AD3CDFC}" destId="{3D0E7A93-56F0-AB41-B150-FA4A9898BEA8}" srcOrd="2" destOrd="0" presId="urn:microsoft.com/office/officeart/2008/layout/HalfCircleOrganizationChart"/>
    <dgm:cxn modelId="{431D69E9-1E9F-4C4F-ABF7-777B3BF98C90}" type="presParOf" srcId="{439CBD1F-F473-2D4F-99DF-E4957AD3CDFC}" destId="{5D9F6C18-9AE8-DE47-A908-B5594469B3BE}" srcOrd="3" destOrd="0" presId="urn:microsoft.com/office/officeart/2008/layout/HalfCircleOrganizationChart"/>
    <dgm:cxn modelId="{1832FCC7-7C19-3D45-ACBD-61BCCF87BE56}" type="presParOf" srcId="{A40C6397-2F0F-8447-BD20-3769A6774D05}" destId="{D13AC39C-D9C3-5844-890A-4D948FB16597}" srcOrd="1" destOrd="0" presId="urn:microsoft.com/office/officeart/2008/layout/HalfCircleOrganizationChart"/>
    <dgm:cxn modelId="{E33E20E4-FD39-7443-8B2E-BEE678B3526B}" type="presParOf" srcId="{A40C6397-2F0F-8447-BD20-3769A6774D05}" destId="{AF378A39-B246-7F41-BA0F-0B79CDA80FBC}" srcOrd="2" destOrd="0" presId="urn:microsoft.com/office/officeart/2008/layout/HalfCircleOrganizationChart"/>
    <dgm:cxn modelId="{26C061E2-B99E-3440-BFFF-3974B1615291}" type="presParOf" srcId="{92248C3E-7CE4-B244-B364-75454BF4C39C}" destId="{FE7BAEF9-7652-7545-9991-804218664E3C}" srcOrd="2" destOrd="0" presId="urn:microsoft.com/office/officeart/2008/layout/HalfCircleOrganizationChart"/>
    <dgm:cxn modelId="{42686B7D-B076-2F4C-998C-2814E4FEEC9D}" type="presParOf" srcId="{A72EAA68-E324-794F-84A6-3D41AE63E7B2}" destId="{C9AAD573-0BD0-6D4B-9007-1F38727F377D}" srcOrd="2" destOrd="0" presId="urn:microsoft.com/office/officeart/2008/layout/HalfCircleOrganizationChart"/>
    <dgm:cxn modelId="{3B40870C-A84A-A74C-AB7F-2E6F8554E835}" type="presParOf" srcId="{A72EAA68-E324-794F-84A6-3D41AE63E7B2}" destId="{E2487F4A-6293-0F43-9D16-F47B5EE37999}" srcOrd="3" destOrd="0" presId="urn:microsoft.com/office/officeart/2008/layout/HalfCircleOrganizationChart"/>
    <dgm:cxn modelId="{359ECF0F-CE4D-C247-801A-1D17FE98816F}" type="presParOf" srcId="{E2487F4A-6293-0F43-9D16-F47B5EE37999}" destId="{EBA4BD39-A40C-C74D-A61A-F4A73515E7D3}" srcOrd="0" destOrd="0" presId="urn:microsoft.com/office/officeart/2008/layout/HalfCircleOrganizationChart"/>
    <dgm:cxn modelId="{D42FD28A-36C2-E84E-91E8-087BC7374E1C}" type="presParOf" srcId="{EBA4BD39-A40C-C74D-A61A-F4A73515E7D3}" destId="{1B952165-6CE2-9C40-9C2D-8CE850AB12FD}" srcOrd="0" destOrd="0" presId="urn:microsoft.com/office/officeart/2008/layout/HalfCircleOrganizationChart"/>
    <dgm:cxn modelId="{A78A28F8-460D-154D-8FD9-A5F910542AF4}" type="presParOf" srcId="{EBA4BD39-A40C-C74D-A61A-F4A73515E7D3}" destId="{81BE216D-F568-9144-BADF-6A2FC4BEE341}" srcOrd="1" destOrd="0" presId="urn:microsoft.com/office/officeart/2008/layout/HalfCircleOrganizationChart"/>
    <dgm:cxn modelId="{95EBC184-81AD-3E48-8E15-A1698B5B1BA2}" type="presParOf" srcId="{EBA4BD39-A40C-C74D-A61A-F4A73515E7D3}" destId="{F4B972D0-0D35-2F40-AFF7-A0C9AC943B2E}" srcOrd="2" destOrd="0" presId="urn:microsoft.com/office/officeart/2008/layout/HalfCircleOrganizationChart"/>
    <dgm:cxn modelId="{F87DDA32-ADE8-0240-A28D-F8373CE630F8}" type="presParOf" srcId="{EBA4BD39-A40C-C74D-A61A-F4A73515E7D3}" destId="{2F42AC09-97AD-5C49-A58B-286CD546FA29}" srcOrd="3" destOrd="0" presId="urn:microsoft.com/office/officeart/2008/layout/HalfCircleOrganizationChart"/>
    <dgm:cxn modelId="{1129A217-7E82-4944-A318-3778A273B7B1}" type="presParOf" srcId="{E2487F4A-6293-0F43-9D16-F47B5EE37999}" destId="{79E6C57D-7659-AD48-B609-1211ED591036}" srcOrd="1" destOrd="0" presId="urn:microsoft.com/office/officeart/2008/layout/HalfCircleOrganizationChart"/>
    <dgm:cxn modelId="{0DB07FE1-EB51-6745-8EEF-8C65D6AD24D0}" type="presParOf" srcId="{79E6C57D-7659-AD48-B609-1211ED591036}" destId="{1722B4E2-C100-CA48-9804-720DBD56301F}" srcOrd="0" destOrd="0" presId="urn:microsoft.com/office/officeart/2008/layout/HalfCircleOrganizationChart"/>
    <dgm:cxn modelId="{760CC96A-B6F1-8A49-8E7E-F79295251D89}" type="presParOf" srcId="{79E6C57D-7659-AD48-B609-1211ED591036}" destId="{E3993B0C-A13C-1342-BE1C-E9A4CAFA4F9E}" srcOrd="1" destOrd="0" presId="urn:microsoft.com/office/officeart/2008/layout/HalfCircleOrganizationChart"/>
    <dgm:cxn modelId="{3C019A6D-5189-1248-BE7A-02C8C0EBFDB0}" type="presParOf" srcId="{E3993B0C-A13C-1342-BE1C-E9A4CAFA4F9E}" destId="{50A7A6E6-A2ED-1047-847E-DD3FCD2C219D}" srcOrd="0" destOrd="0" presId="urn:microsoft.com/office/officeart/2008/layout/HalfCircleOrganizationChart"/>
    <dgm:cxn modelId="{3A810D7B-6782-FF42-A7C1-66706AFC1E9C}" type="presParOf" srcId="{50A7A6E6-A2ED-1047-847E-DD3FCD2C219D}" destId="{5256D6FB-6550-5B49-B919-39752346ACE2}" srcOrd="0" destOrd="0" presId="urn:microsoft.com/office/officeart/2008/layout/HalfCircleOrganizationChart"/>
    <dgm:cxn modelId="{CC7A2E23-8262-9C4E-AA60-C6D0794DF901}" type="presParOf" srcId="{50A7A6E6-A2ED-1047-847E-DD3FCD2C219D}" destId="{B7A01F56-6966-A947-B50E-B11484B23B24}" srcOrd="1" destOrd="0" presId="urn:microsoft.com/office/officeart/2008/layout/HalfCircleOrganizationChart"/>
    <dgm:cxn modelId="{21F818FD-88E1-5049-87F5-A8BC9F19BB28}" type="presParOf" srcId="{50A7A6E6-A2ED-1047-847E-DD3FCD2C219D}" destId="{B7995714-B988-6944-9F1E-AB821796BF8B}" srcOrd="2" destOrd="0" presId="urn:microsoft.com/office/officeart/2008/layout/HalfCircleOrganizationChart"/>
    <dgm:cxn modelId="{005BD6BD-6D62-794A-83C0-A0E09FBDEEE1}" type="presParOf" srcId="{50A7A6E6-A2ED-1047-847E-DD3FCD2C219D}" destId="{965BDF07-4485-854B-B1D7-DDCFF2C36AC5}" srcOrd="3" destOrd="0" presId="urn:microsoft.com/office/officeart/2008/layout/HalfCircleOrganizationChart"/>
    <dgm:cxn modelId="{BAB74D44-DC04-F04B-9966-44D7F2FC344A}" type="presParOf" srcId="{E3993B0C-A13C-1342-BE1C-E9A4CAFA4F9E}" destId="{B6F830DF-98E3-5E44-A674-0F0E80C305A2}" srcOrd="1" destOrd="0" presId="urn:microsoft.com/office/officeart/2008/layout/HalfCircleOrganizationChart"/>
    <dgm:cxn modelId="{EEA70F02-FEE9-5646-933D-649C2AB82629}" type="presParOf" srcId="{E3993B0C-A13C-1342-BE1C-E9A4CAFA4F9E}" destId="{AF0B1B48-2635-5A44-B8D4-50D068CF3507}" srcOrd="2" destOrd="0" presId="urn:microsoft.com/office/officeart/2008/layout/HalfCircleOrganizationChart"/>
    <dgm:cxn modelId="{BBD63CC2-D5C2-C840-A201-273CA5B6CC00}" type="presParOf" srcId="{79E6C57D-7659-AD48-B609-1211ED591036}" destId="{6B0D22ED-5FCC-A34C-A785-1018A69E49D7}" srcOrd="2" destOrd="0" presId="urn:microsoft.com/office/officeart/2008/layout/HalfCircleOrganizationChart"/>
    <dgm:cxn modelId="{7332BBF3-A9B5-4C4B-A844-A0BE00BB34F4}" type="presParOf" srcId="{79E6C57D-7659-AD48-B609-1211ED591036}" destId="{43D42D70-FE39-B544-A17B-E5A5D0D11095}" srcOrd="3" destOrd="0" presId="urn:microsoft.com/office/officeart/2008/layout/HalfCircleOrganizationChart"/>
    <dgm:cxn modelId="{98164481-6770-A74D-9FDA-39BD57B01B70}" type="presParOf" srcId="{43D42D70-FE39-B544-A17B-E5A5D0D11095}" destId="{E16A7EAC-2E6F-124A-8A37-440F2C7DE82B}" srcOrd="0" destOrd="0" presId="urn:microsoft.com/office/officeart/2008/layout/HalfCircleOrganizationChart"/>
    <dgm:cxn modelId="{069E5E6B-2E5D-CF40-8594-AF616BE81296}" type="presParOf" srcId="{E16A7EAC-2E6F-124A-8A37-440F2C7DE82B}" destId="{63A55D6F-A8E9-E749-AA4C-57633A760073}" srcOrd="0" destOrd="0" presId="urn:microsoft.com/office/officeart/2008/layout/HalfCircleOrganizationChart"/>
    <dgm:cxn modelId="{00B87E2A-958F-A444-966F-F7E045D7936A}" type="presParOf" srcId="{E16A7EAC-2E6F-124A-8A37-440F2C7DE82B}" destId="{AD2F1A4C-08D4-324C-9651-E5671F14776D}" srcOrd="1" destOrd="0" presId="urn:microsoft.com/office/officeart/2008/layout/HalfCircleOrganizationChart"/>
    <dgm:cxn modelId="{4B754548-43D1-F347-A1C2-F6204066B31E}" type="presParOf" srcId="{E16A7EAC-2E6F-124A-8A37-440F2C7DE82B}" destId="{C2062952-0A29-BE46-9FDD-B5126459D735}" srcOrd="2" destOrd="0" presId="urn:microsoft.com/office/officeart/2008/layout/HalfCircleOrganizationChart"/>
    <dgm:cxn modelId="{F013C1EA-75F4-B447-8F2F-226F39C17E4A}" type="presParOf" srcId="{E16A7EAC-2E6F-124A-8A37-440F2C7DE82B}" destId="{AB591B2C-F2C5-C043-9834-2F68A408B165}" srcOrd="3" destOrd="0" presId="urn:microsoft.com/office/officeart/2008/layout/HalfCircleOrganizationChart"/>
    <dgm:cxn modelId="{39562DD1-8966-944D-8EF4-467E41B2C102}" type="presParOf" srcId="{43D42D70-FE39-B544-A17B-E5A5D0D11095}" destId="{0B80AB79-53C4-E047-A346-72C264C34370}" srcOrd="1" destOrd="0" presId="urn:microsoft.com/office/officeart/2008/layout/HalfCircleOrganizationChart"/>
    <dgm:cxn modelId="{3E68B304-490C-F549-8DCA-D8FD85DECDB6}" type="presParOf" srcId="{43D42D70-FE39-B544-A17B-E5A5D0D11095}" destId="{A4E00BC7-4BBF-8C46-9762-F40CB13CB571}" srcOrd="2" destOrd="0" presId="urn:microsoft.com/office/officeart/2008/layout/HalfCircleOrganizationChart"/>
    <dgm:cxn modelId="{35AEA028-755D-F948-B298-CDB0F06AD010}" type="presParOf" srcId="{79E6C57D-7659-AD48-B609-1211ED591036}" destId="{B357F649-D197-9347-9E99-BCCD938891DA}" srcOrd="4" destOrd="0" presId="urn:microsoft.com/office/officeart/2008/layout/HalfCircleOrganizationChart"/>
    <dgm:cxn modelId="{FB67A218-8F3C-3943-9A70-983C87B2C4CD}" type="presParOf" srcId="{79E6C57D-7659-AD48-B609-1211ED591036}" destId="{7484B01C-C349-884C-AF1B-4583362C5984}" srcOrd="5" destOrd="0" presId="urn:microsoft.com/office/officeart/2008/layout/HalfCircleOrganizationChart"/>
    <dgm:cxn modelId="{727EBE5B-31AE-EC49-B13B-625D0DAC7E5A}" type="presParOf" srcId="{7484B01C-C349-884C-AF1B-4583362C5984}" destId="{168EAF56-EF6C-3945-BE25-9C47976A76B1}" srcOrd="0" destOrd="0" presId="urn:microsoft.com/office/officeart/2008/layout/HalfCircleOrganizationChart"/>
    <dgm:cxn modelId="{2F6F286B-DE44-544E-A063-AF999D499823}" type="presParOf" srcId="{168EAF56-EF6C-3945-BE25-9C47976A76B1}" destId="{88A964EA-7944-274F-93BB-22C36ACF394E}" srcOrd="0" destOrd="0" presId="urn:microsoft.com/office/officeart/2008/layout/HalfCircleOrganizationChart"/>
    <dgm:cxn modelId="{849A2BA5-2DE6-D341-8C0F-664B270157B9}" type="presParOf" srcId="{168EAF56-EF6C-3945-BE25-9C47976A76B1}" destId="{84B4340F-1A39-E94C-8E54-014989522698}" srcOrd="1" destOrd="0" presId="urn:microsoft.com/office/officeart/2008/layout/HalfCircleOrganizationChart"/>
    <dgm:cxn modelId="{4F9215D5-6571-6049-AB06-56160BEA5F1D}" type="presParOf" srcId="{168EAF56-EF6C-3945-BE25-9C47976A76B1}" destId="{1E1627EC-A712-6C4E-BCEE-FF903D2AD35D}" srcOrd="2" destOrd="0" presId="urn:microsoft.com/office/officeart/2008/layout/HalfCircleOrganizationChart"/>
    <dgm:cxn modelId="{74774BBD-02A8-3341-AB83-07000D4B2183}" type="presParOf" srcId="{168EAF56-EF6C-3945-BE25-9C47976A76B1}" destId="{A0CB6E13-B11B-CD41-856D-20C7E6EF4E67}" srcOrd="3" destOrd="0" presId="urn:microsoft.com/office/officeart/2008/layout/HalfCircleOrganizationChart"/>
    <dgm:cxn modelId="{D5958CBB-FFA0-2845-A3F7-D1731D092FF0}" type="presParOf" srcId="{7484B01C-C349-884C-AF1B-4583362C5984}" destId="{195785A3-3464-9941-8AA1-9A24B1CDA304}" srcOrd="1" destOrd="0" presId="urn:microsoft.com/office/officeart/2008/layout/HalfCircleOrganizationChart"/>
    <dgm:cxn modelId="{86918D99-8A7A-CB49-A891-C2600C90E220}" type="presParOf" srcId="{7484B01C-C349-884C-AF1B-4583362C5984}" destId="{AF664D39-D865-0045-A212-2C9E134C7A38}" srcOrd="2" destOrd="0" presId="urn:microsoft.com/office/officeart/2008/layout/HalfCircleOrganizationChart"/>
    <dgm:cxn modelId="{0EF7D182-D0F5-844A-B1AC-6DA13B5392E4}" type="presParOf" srcId="{E2487F4A-6293-0F43-9D16-F47B5EE37999}" destId="{6FDC0E86-042E-DF48-AD5E-3D6149F20534}" srcOrd="2" destOrd="0" presId="urn:microsoft.com/office/officeart/2008/layout/HalfCircleOrganizationChart"/>
    <dgm:cxn modelId="{CD512F0B-5095-7943-A073-400ACBF616EE}" type="presParOf" srcId="{A72EAA68-E324-794F-84A6-3D41AE63E7B2}" destId="{6AAD1A33-D5A2-E646-A73A-FC203F35EE46}" srcOrd="4" destOrd="0" presId="urn:microsoft.com/office/officeart/2008/layout/HalfCircleOrganizationChart"/>
    <dgm:cxn modelId="{F9D50BE3-E19D-584A-BDDA-3C3D02D3DCD3}" type="presParOf" srcId="{A72EAA68-E324-794F-84A6-3D41AE63E7B2}" destId="{91576684-932E-154F-93CA-D72DECDA07B8}" srcOrd="5" destOrd="0" presId="urn:microsoft.com/office/officeart/2008/layout/HalfCircleOrganizationChart"/>
    <dgm:cxn modelId="{41B31DF1-6C06-ED46-B843-CBED3DC9AC70}" type="presParOf" srcId="{91576684-932E-154F-93CA-D72DECDA07B8}" destId="{4117772F-C3DB-6047-8B90-043F8EE3EAD8}" srcOrd="0" destOrd="0" presId="urn:microsoft.com/office/officeart/2008/layout/HalfCircleOrganizationChart"/>
    <dgm:cxn modelId="{5DCE5458-E3F3-4A40-BE46-687CF8763C50}" type="presParOf" srcId="{4117772F-C3DB-6047-8B90-043F8EE3EAD8}" destId="{2DBBA451-783F-344F-A62A-4A63ACC7EFF5}" srcOrd="0" destOrd="0" presId="urn:microsoft.com/office/officeart/2008/layout/HalfCircleOrganizationChart"/>
    <dgm:cxn modelId="{97B078DE-B973-DE46-8BFD-404A89B000DC}" type="presParOf" srcId="{4117772F-C3DB-6047-8B90-043F8EE3EAD8}" destId="{ED8E01A4-BD83-5344-A05E-BFCCB5945521}" srcOrd="1" destOrd="0" presId="urn:microsoft.com/office/officeart/2008/layout/HalfCircleOrganizationChart"/>
    <dgm:cxn modelId="{DA71E329-7A53-7241-A1FF-81FBA635A1C8}" type="presParOf" srcId="{4117772F-C3DB-6047-8B90-043F8EE3EAD8}" destId="{B93074F3-5AB7-F54A-BE19-5C631E7656DD}" srcOrd="2" destOrd="0" presId="urn:microsoft.com/office/officeart/2008/layout/HalfCircleOrganizationChart"/>
    <dgm:cxn modelId="{E5FE540E-97C3-854F-B4D5-50F2A83EA535}" type="presParOf" srcId="{4117772F-C3DB-6047-8B90-043F8EE3EAD8}" destId="{9D69ECBA-475D-8B4A-9E2D-AADFE28A124F}" srcOrd="3" destOrd="0" presId="urn:microsoft.com/office/officeart/2008/layout/HalfCircleOrganizationChart"/>
    <dgm:cxn modelId="{D2293C5A-BD52-814A-BE2C-3B3131726557}" type="presParOf" srcId="{91576684-932E-154F-93CA-D72DECDA07B8}" destId="{5EBBEB3B-15DA-3B43-90B7-D2BE7AE458A3}" srcOrd="1" destOrd="0" presId="urn:microsoft.com/office/officeart/2008/layout/HalfCircleOrganizationChart"/>
    <dgm:cxn modelId="{CCCF1542-E841-DF4C-9527-FF577E46EB4B}" type="presParOf" srcId="{5EBBEB3B-15DA-3B43-90B7-D2BE7AE458A3}" destId="{08DDB0C0-268F-EB41-8E89-2F8D389A5BC6}" srcOrd="0" destOrd="0" presId="urn:microsoft.com/office/officeart/2008/layout/HalfCircleOrganizationChart"/>
    <dgm:cxn modelId="{C821555D-71C7-714B-A4D4-8DD063BF316C}" type="presParOf" srcId="{5EBBEB3B-15DA-3B43-90B7-D2BE7AE458A3}" destId="{ABEDC8E7-1093-B144-8760-E12E4DDE755D}" srcOrd="1" destOrd="0" presId="urn:microsoft.com/office/officeart/2008/layout/HalfCircleOrganizationChart"/>
    <dgm:cxn modelId="{DE45ED76-CDA2-1B45-94C8-375906F4F2F9}" type="presParOf" srcId="{ABEDC8E7-1093-B144-8760-E12E4DDE755D}" destId="{E77A7EED-2A40-024A-8CF0-0F1306A3A5F0}" srcOrd="0" destOrd="0" presId="urn:microsoft.com/office/officeart/2008/layout/HalfCircleOrganizationChart"/>
    <dgm:cxn modelId="{E2CA44AD-6439-2646-A1C3-E0347B379027}" type="presParOf" srcId="{E77A7EED-2A40-024A-8CF0-0F1306A3A5F0}" destId="{100137FA-C3DE-0849-A23F-500511C6E2DF}" srcOrd="0" destOrd="0" presId="urn:microsoft.com/office/officeart/2008/layout/HalfCircleOrganizationChart"/>
    <dgm:cxn modelId="{BD5F149E-E13A-8849-AA16-516CBEA1360E}" type="presParOf" srcId="{E77A7EED-2A40-024A-8CF0-0F1306A3A5F0}" destId="{22EE14AD-8A6C-0047-BE4C-021BC6C56F4A}" srcOrd="1" destOrd="0" presId="urn:microsoft.com/office/officeart/2008/layout/HalfCircleOrganizationChart"/>
    <dgm:cxn modelId="{EFB7D22D-51C4-5B4D-925F-A22116B13F4F}" type="presParOf" srcId="{E77A7EED-2A40-024A-8CF0-0F1306A3A5F0}" destId="{AABDD2C3-A3FF-C643-A194-CED02768F4E5}" srcOrd="2" destOrd="0" presId="urn:microsoft.com/office/officeart/2008/layout/HalfCircleOrganizationChart"/>
    <dgm:cxn modelId="{7B935AB5-EEF0-A14E-928C-E7B14E8DC258}" type="presParOf" srcId="{E77A7EED-2A40-024A-8CF0-0F1306A3A5F0}" destId="{3E760B31-943A-164D-B688-B62D743CDDE6}" srcOrd="3" destOrd="0" presId="urn:microsoft.com/office/officeart/2008/layout/HalfCircleOrganizationChart"/>
    <dgm:cxn modelId="{EF953B11-75CB-8A47-B46C-5EB9443469B2}" type="presParOf" srcId="{ABEDC8E7-1093-B144-8760-E12E4DDE755D}" destId="{56BD999F-CF93-9F4C-B53B-95C226623CD4}" srcOrd="1" destOrd="0" presId="urn:microsoft.com/office/officeart/2008/layout/HalfCircleOrganizationChart"/>
    <dgm:cxn modelId="{8F2AC745-98BC-3942-B3FC-41A7AB681FA7}" type="presParOf" srcId="{ABEDC8E7-1093-B144-8760-E12E4DDE755D}" destId="{4430ADC3-CC85-C247-8899-9B9FDB99AA5F}" srcOrd="2" destOrd="0" presId="urn:microsoft.com/office/officeart/2008/layout/HalfCircleOrganizationChart"/>
    <dgm:cxn modelId="{28B0967F-5B1B-1F45-A9C3-69D444E4BE5A}" type="presParOf" srcId="{5EBBEB3B-15DA-3B43-90B7-D2BE7AE458A3}" destId="{8186F704-DFDF-F846-9F8F-4D623886B08E}" srcOrd="2" destOrd="0" presId="urn:microsoft.com/office/officeart/2008/layout/HalfCircleOrganizationChart"/>
    <dgm:cxn modelId="{94D61F7F-1F02-AE4D-A2C7-F5A7F8235535}" type="presParOf" srcId="{5EBBEB3B-15DA-3B43-90B7-D2BE7AE458A3}" destId="{91FB3C88-05EB-6F44-A6B9-0E861BB75EC6}" srcOrd="3" destOrd="0" presId="urn:microsoft.com/office/officeart/2008/layout/HalfCircleOrganizationChart"/>
    <dgm:cxn modelId="{4B193A16-F4C4-DD44-9436-B0A96D7C2D10}" type="presParOf" srcId="{91FB3C88-05EB-6F44-A6B9-0E861BB75EC6}" destId="{54D5C0C3-DC52-F34E-9593-20FFFAB96E4F}" srcOrd="0" destOrd="0" presId="urn:microsoft.com/office/officeart/2008/layout/HalfCircleOrganizationChart"/>
    <dgm:cxn modelId="{9C4B567B-1DBF-594D-9A54-74B346A32422}" type="presParOf" srcId="{54D5C0C3-DC52-F34E-9593-20FFFAB96E4F}" destId="{E04F79CD-B7F0-AD47-BA6E-CF58A07537F3}" srcOrd="0" destOrd="0" presId="urn:microsoft.com/office/officeart/2008/layout/HalfCircleOrganizationChart"/>
    <dgm:cxn modelId="{848F7D59-1007-584D-ACF6-F9D78710FC47}" type="presParOf" srcId="{54D5C0C3-DC52-F34E-9593-20FFFAB96E4F}" destId="{89C75BDB-4FFB-0C4E-9EA2-E0BEFC9E4B4C}" srcOrd="1" destOrd="0" presId="urn:microsoft.com/office/officeart/2008/layout/HalfCircleOrganizationChart"/>
    <dgm:cxn modelId="{CF153778-5536-F648-8F09-26EE204185A5}" type="presParOf" srcId="{54D5C0C3-DC52-F34E-9593-20FFFAB96E4F}" destId="{DF846C82-E308-4B44-91BA-ED57E15766E6}" srcOrd="2" destOrd="0" presId="urn:microsoft.com/office/officeart/2008/layout/HalfCircleOrganizationChart"/>
    <dgm:cxn modelId="{37C866D8-71EC-4D42-8522-54EB1392459E}" type="presParOf" srcId="{54D5C0C3-DC52-F34E-9593-20FFFAB96E4F}" destId="{8E6A592F-77AD-7B4A-BDA4-ADC973ABA81A}" srcOrd="3" destOrd="0" presId="urn:microsoft.com/office/officeart/2008/layout/HalfCircleOrganizationChart"/>
    <dgm:cxn modelId="{589CF5FD-A9CA-A64B-9D88-8545B45F05BD}" type="presParOf" srcId="{91FB3C88-05EB-6F44-A6B9-0E861BB75EC6}" destId="{A71EADC9-3B64-8B40-BE45-73BA4C74A6D8}" srcOrd="1" destOrd="0" presId="urn:microsoft.com/office/officeart/2008/layout/HalfCircleOrganizationChart"/>
    <dgm:cxn modelId="{19931EB2-23C8-A744-B5F1-19FF3B88C107}" type="presParOf" srcId="{91FB3C88-05EB-6F44-A6B9-0E861BB75EC6}" destId="{6A171375-856A-204F-9D6D-AC7762E159AF}" srcOrd="2" destOrd="0" presId="urn:microsoft.com/office/officeart/2008/layout/HalfCircleOrganizationChart"/>
    <dgm:cxn modelId="{34F35C8D-A8BD-4B43-A41F-CA3F21C7408B}" type="presParOf" srcId="{5EBBEB3B-15DA-3B43-90B7-D2BE7AE458A3}" destId="{482FB7E5-F1FB-2242-8E6F-8A402523BBF3}" srcOrd="4" destOrd="0" presId="urn:microsoft.com/office/officeart/2008/layout/HalfCircleOrganizationChart"/>
    <dgm:cxn modelId="{136D976B-5D34-9B48-9683-209E8B3DC224}" type="presParOf" srcId="{5EBBEB3B-15DA-3B43-90B7-D2BE7AE458A3}" destId="{7519E83C-E066-924B-AEAE-99A33BC908C1}" srcOrd="5" destOrd="0" presId="urn:microsoft.com/office/officeart/2008/layout/HalfCircleOrganizationChart"/>
    <dgm:cxn modelId="{F8058A33-60F3-AA44-BD12-09E3E4ED470D}" type="presParOf" srcId="{7519E83C-E066-924B-AEAE-99A33BC908C1}" destId="{A785753B-2A18-EB42-BC1D-75A35A5DA9A3}" srcOrd="0" destOrd="0" presId="urn:microsoft.com/office/officeart/2008/layout/HalfCircleOrganizationChart"/>
    <dgm:cxn modelId="{1430820D-1F42-8240-923E-3F0A57ED03D2}" type="presParOf" srcId="{A785753B-2A18-EB42-BC1D-75A35A5DA9A3}" destId="{2ED61338-E47D-1F45-960E-E25F61DAB925}" srcOrd="0" destOrd="0" presId="urn:microsoft.com/office/officeart/2008/layout/HalfCircleOrganizationChart"/>
    <dgm:cxn modelId="{CE6FE100-47A3-F746-81AD-6F4818705345}" type="presParOf" srcId="{A785753B-2A18-EB42-BC1D-75A35A5DA9A3}" destId="{9A6CEA2D-8316-CF4F-BBE8-0E2AEB242323}" srcOrd="1" destOrd="0" presId="urn:microsoft.com/office/officeart/2008/layout/HalfCircleOrganizationChart"/>
    <dgm:cxn modelId="{A379D00E-7784-A744-BF55-C70B4CABC2A1}" type="presParOf" srcId="{A785753B-2A18-EB42-BC1D-75A35A5DA9A3}" destId="{09C6ABF8-C882-BF45-9674-315228D20F21}" srcOrd="2" destOrd="0" presId="urn:microsoft.com/office/officeart/2008/layout/HalfCircleOrganizationChart"/>
    <dgm:cxn modelId="{74FC9855-F3CA-B14A-AFE4-A15FC7CE5549}" type="presParOf" srcId="{A785753B-2A18-EB42-BC1D-75A35A5DA9A3}" destId="{CAE49DEC-88B2-4042-A8F6-C6C8B7601431}" srcOrd="3" destOrd="0" presId="urn:microsoft.com/office/officeart/2008/layout/HalfCircleOrganizationChart"/>
    <dgm:cxn modelId="{08C57E54-97DD-CC43-BCB9-8686CF1B4588}" type="presParOf" srcId="{7519E83C-E066-924B-AEAE-99A33BC908C1}" destId="{9D2473B5-6303-A744-BE39-4FEC9AF8B734}" srcOrd="1" destOrd="0" presId="urn:microsoft.com/office/officeart/2008/layout/HalfCircleOrganizationChart"/>
    <dgm:cxn modelId="{A458EBBC-AAD4-0C40-9A0A-FD3B4480C27B}" type="presParOf" srcId="{7519E83C-E066-924B-AEAE-99A33BC908C1}" destId="{C660CFCA-B7D4-8044-92DD-2E395029B8E0}" srcOrd="2" destOrd="0" presId="urn:microsoft.com/office/officeart/2008/layout/HalfCircleOrganizationChart"/>
    <dgm:cxn modelId="{51DFDB3C-AA65-6F4C-A842-8ACDAA7259A6}" type="presParOf" srcId="{91576684-932E-154F-93CA-D72DECDA07B8}" destId="{4E912431-A0F7-454C-BD6B-DC78A4F35751}" srcOrd="2" destOrd="0" presId="urn:microsoft.com/office/officeart/2008/layout/HalfCircleOrganizationChart"/>
    <dgm:cxn modelId="{876C033B-6FF1-304F-AF54-9B1560E4D8A9}" type="presParOf" srcId="{A72EAA68-E324-794F-84A6-3D41AE63E7B2}" destId="{41186327-1C22-9643-8FFB-484DAAD28CC3}" srcOrd="6" destOrd="0" presId="urn:microsoft.com/office/officeart/2008/layout/HalfCircleOrganizationChart"/>
    <dgm:cxn modelId="{7F7D39AD-FF13-354B-AD71-E457C5B5DB5B}" type="presParOf" srcId="{A72EAA68-E324-794F-84A6-3D41AE63E7B2}" destId="{8B03F807-CBB7-9845-9E04-83158BEF0EE5}" srcOrd="7" destOrd="0" presId="urn:microsoft.com/office/officeart/2008/layout/HalfCircleOrganizationChart"/>
    <dgm:cxn modelId="{66F83CBF-E0C3-6347-88A4-4C0DDE7F6AF2}" type="presParOf" srcId="{8B03F807-CBB7-9845-9E04-83158BEF0EE5}" destId="{FD1CCA04-BDA1-AD4E-913E-BB45F974D5E6}" srcOrd="0" destOrd="0" presId="urn:microsoft.com/office/officeart/2008/layout/HalfCircleOrganizationChart"/>
    <dgm:cxn modelId="{04CB27E2-55DA-F548-B19F-94E73773B5BF}" type="presParOf" srcId="{FD1CCA04-BDA1-AD4E-913E-BB45F974D5E6}" destId="{B413E0EF-BC72-7E46-B775-F772747BE53C}" srcOrd="0" destOrd="0" presId="urn:microsoft.com/office/officeart/2008/layout/HalfCircleOrganizationChart"/>
    <dgm:cxn modelId="{5E290352-5830-4240-9FFF-292A888B5214}" type="presParOf" srcId="{FD1CCA04-BDA1-AD4E-913E-BB45F974D5E6}" destId="{519FCB21-517B-1E4B-A92D-6B3D73B4D67F}" srcOrd="1" destOrd="0" presId="urn:microsoft.com/office/officeart/2008/layout/HalfCircleOrganizationChart"/>
    <dgm:cxn modelId="{7C08C19A-D2EC-F847-9A8C-29CC416992A9}" type="presParOf" srcId="{FD1CCA04-BDA1-AD4E-913E-BB45F974D5E6}" destId="{69FDEEB0-2A73-7F45-9B23-18D5DB122032}" srcOrd="2" destOrd="0" presId="urn:microsoft.com/office/officeart/2008/layout/HalfCircleOrganizationChart"/>
    <dgm:cxn modelId="{A0C75A5E-DEFA-844F-B81B-1FB91BE20A53}" type="presParOf" srcId="{FD1CCA04-BDA1-AD4E-913E-BB45F974D5E6}" destId="{36DBAC4E-8453-6049-9DF0-861344350A67}" srcOrd="3" destOrd="0" presId="urn:microsoft.com/office/officeart/2008/layout/HalfCircleOrganizationChart"/>
    <dgm:cxn modelId="{3BD51C98-2EF4-7241-AE21-5637C7C98B4B}" type="presParOf" srcId="{8B03F807-CBB7-9845-9E04-83158BEF0EE5}" destId="{FF994E80-937D-E049-96CC-2DA48B5138A9}" srcOrd="1" destOrd="0" presId="urn:microsoft.com/office/officeart/2008/layout/HalfCircleOrganizationChart"/>
    <dgm:cxn modelId="{ACE9D941-3BE3-A84E-9CCD-F468A34FDB64}" type="presParOf" srcId="{FF994E80-937D-E049-96CC-2DA48B5138A9}" destId="{396BF4B8-7856-024B-8D78-2CA0163A36BE}" srcOrd="0" destOrd="0" presId="urn:microsoft.com/office/officeart/2008/layout/HalfCircleOrganizationChart"/>
    <dgm:cxn modelId="{FAB20D22-649B-2949-861D-0F0BEBAD9F59}" type="presParOf" srcId="{FF994E80-937D-E049-96CC-2DA48B5138A9}" destId="{945E4EFD-3255-3846-A636-7659F52CA009}" srcOrd="1" destOrd="0" presId="urn:microsoft.com/office/officeart/2008/layout/HalfCircleOrganizationChart"/>
    <dgm:cxn modelId="{7926158F-89ED-8540-955D-479C1791FD4E}" type="presParOf" srcId="{945E4EFD-3255-3846-A636-7659F52CA009}" destId="{002A4A23-B2A1-4749-A6F6-CD6E0D279371}" srcOrd="0" destOrd="0" presId="urn:microsoft.com/office/officeart/2008/layout/HalfCircleOrganizationChart"/>
    <dgm:cxn modelId="{DFC988BD-24EC-E840-94D5-78B63DA889E7}" type="presParOf" srcId="{002A4A23-B2A1-4749-A6F6-CD6E0D279371}" destId="{D9A026C3-5877-FD40-8879-87C180D4B9CC}" srcOrd="0" destOrd="0" presId="urn:microsoft.com/office/officeart/2008/layout/HalfCircleOrganizationChart"/>
    <dgm:cxn modelId="{5745DB81-FEE9-A047-BBC2-1D7A680209FB}" type="presParOf" srcId="{002A4A23-B2A1-4749-A6F6-CD6E0D279371}" destId="{13AAC596-9EE4-AC45-BC9B-E9809D623BC8}" srcOrd="1" destOrd="0" presId="urn:microsoft.com/office/officeart/2008/layout/HalfCircleOrganizationChart"/>
    <dgm:cxn modelId="{EDE08FB1-0760-CC4D-A9C0-A0B5DB26532B}" type="presParOf" srcId="{002A4A23-B2A1-4749-A6F6-CD6E0D279371}" destId="{84CF90AE-C876-AD48-889C-25CE623AEC2F}" srcOrd="2" destOrd="0" presId="urn:microsoft.com/office/officeart/2008/layout/HalfCircleOrganizationChart"/>
    <dgm:cxn modelId="{D3C13AD3-C704-1842-81E9-423A5BD9B0D7}" type="presParOf" srcId="{002A4A23-B2A1-4749-A6F6-CD6E0D279371}" destId="{00B405A8-6E69-1244-8CEE-3633132C5939}" srcOrd="3" destOrd="0" presId="urn:microsoft.com/office/officeart/2008/layout/HalfCircleOrganizationChart"/>
    <dgm:cxn modelId="{FD3ADD55-3D54-E542-B82A-32BD3F6801AD}" type="presParOf" srcId="{945E4EFD-3255-3846-A636-7659F52CA009}" destId="{79D570FB-1D83-BE45-A493-20C02E04B272}" srcOrd="1" destOrd="0" presId="urn:microsoft.com/office/officeart/2008/layout/HalfCircleOrganizationChart"/>
    <dgm:cxn modelId="{F413F5A1-B5A4-D446-B148-9FB9D5A04796}" type="presParOf" srcId="{945E4EFD-3255-3846-A636-7659F52CA009}" destId="{15B6D6DE-0AC1-4C41-B40D-CB8282A304A0}" srcOrd="2" destOrd="0" presId="urn:microsoft.com/office/officeart/2008/layout/HalfCircleOrganizationChart"/>
    <dgm:cxn modelId="{2CC0AD1E-AAF2-0547-BF42-0B3A6D17E40A}" type="presParOf" srcId="{FF994E80-937D-E049-96CC-2DA48B5138A9}" destId="{3AD46FAF-0A3B-DC43-AC97-D8EEA504B629}" srcOrd="2" destOrd="0" presId="urn:microsoft.com/office/officeart/2008/layout/HalfCircleOrganizationChart"/>
    <dgm:cxn modelId="{A1D76EF2-7E48-FC4A-9CC1-053B9E999324}" type="presParOf" srcId="{FF994E80-937D-E049-96CC-2DA48B5138A9}" destId="{F9574007-2418-B54B-8F3E-2A406932E4EC}" srcOrd="3" destOrd="0" presId="urn:microsoft.com/office/officeart/2008/layout/HalfCircleOrganizationChart"/>
    <dgm:cxn modelId="{653A0F59-19D1-EE48-9275-5AAE7965EA97}" type="presParOf" srcId="{F9574007-2418-B54B-8F3E-2A406932E4EC}" destId="{0735C5B0-7374-864E-B8C4-BE082147DFC8}" srcOrd="0" destOrd="0" presId="urn:microsoft.com/office/officeart/2008/layout/HalfCircleOrganizationChart"/>
    <dgm:cxn modelId="{1AC08BC0-2910-A048-BA29-7068DD35943B}" type="presParOf" srcId="{0735C5B0-7374-864E-B8C4-BE082147DFC8}" destId="{257B3AB2-BF1C-DD48-8DE9-E3E8EA5FCF43}" srcOrd="0" destOrd="0" presId="urn:microsoft.com/office/officeart/2008/layout/HalfCircleOrganizationChart"/>
    <dgm:cxn modelId="{F7F622A8-4C48-114D-BBA0-861B8A7776F7}" type="presParOf" srcId="{0735C5B0-7374-864E-B8C4-BE082147DFC8}" destId="{B9E1780D-D392-7A4C-8BEB-0347788ADAAF}" srcOrd="1" destOrd="0" presId="urn:microsoft.com/office/officeart/2008/layout/HalfCircleOrganizationChart"/>
    <dgm:cxn modelId="{AD92E44E-161E-DE43-970C-C3205C219B59}" type="presParOf" srcId="{0735C5B0-7374-864E-B8C4-BE082147DFC8}" destId="{B2C70D39-AAC8-A642-894D-30EF79498831}" srcOrd="2" destOrd="0" presId="urn:microsoft.com/office/officeart/2008/layout/HalfCircleOrganizationChart"/>
    <dgm:cxn modelId="{2D76392F-9B47-8747-94E4-6C163688860C}" type="presParOf" srcId="{0735C5B0-7374-864E-B8C4-BE082147DFC8}" destId="{7741608E-8D52-AC4B-93D2-D147439DDC9D}" srcOrd="3" destOrd="0" presId="urn:microsoft.com/office/officeart/2008/layout/HalfCircleOrganizationChart"/>
    <dgm:cxn modelId="{91487926-234D-6A48-BA0C-BD5A6EA1A47C}" type="presParOf" srcId="{F9574007-2418-B54B-8F3E-2A406932E4EC}" destId="{3FF73647-518E-1D47-A76E-A62B956606EB}" srcOrd="1" destOrd="0" presId="urn:microsoft.com/office/officeart/2008/layout/HalfCircleOrganizationChart"/>
    <dgm:cxn modelId="{805EBA4F-058E-FB4E-A23C-FCA17CB74940}" type="presParOf" srcId="{F9574007-2418-B54B-8F3E-2A406932E4EC}" destId="{E7CAA9FB-3C24-E94E-8D66-92E97A4D1C1A}" srcOrd="2" destOrd="0" presId="urn:microsoft.com/office/officeart/2008/layout/HalfCircleOrganizationChart"/>
    <dgm:cxn modelId="{E62A2349-B752-4247-B94E-83BC7C735FD6}" type="presParOf" srcId="{FF994E80-937D-E049-96CC-2DA48B5138A9}" destId="{F5B51E37-B977-5A49-B376-70A28F3A4337}" srcOrd="4" destOrd="0" presId="urn:microsoft.com/office/officeart/2008/layout/HalfCircleOrganizationChart"/>
    <dgm:cxn modelId="{6A43968B-E3A7-684B-95AB-67EC01C5B8F6}" type="presParOf" srcId="{FF994E80-937D-E049-96CC-2DA48B5138A9}" destId="{86EB84D0-6B8F-2144-811B-014FCA4718BA}" srcOrd="5" destOrd="0" presId="urn:microsoft.com/office/officeart/2008/layout/HalfCircleOrganizationChart"/>
    <dgm:cxn modelId="{A9CFBF6E-63EE-2340-B0FF-62547B816D29}" type="presParOf" srcId="{86EB84D0-6B8F-2144-811B-014FCA4718BA}" destId="{A829035C-F8A0-8E45-9304-B04601368DEB}" srcOrd="0" destOrd="0" presId="urn:microsoft.com/office/officeart/2008/layout/HalfCircleOrganizationChart"/>
    <dgm:cxn modelId="{4E6571CF-49CD-3A4F-84F3-624E75CD2D31}" type="presParOf" srcId="{A829035C-F8A0-8E45-9304-B04601368DEB}" destId="{42ABD0D0-AF4F-D842-AA8C-030D530130FB}" srcOrd="0" destOrd="0" presId="urn:microsoft.com/office/officeart/2008/layout/HalfCircleOrganizationChart"/>
    <dgm:cxn modelId="{33843BFE-1382-E840-9F7F-4AC25B04D55A}" type="presParOf" srcId="{A829035C-F8A0-8E45-9304-B04601368DEB}" destId="{9777DB0E-E7CB-8149-8800-55992A857585}" srcOrd="1" destOrd="0" presId="urn:microsoft.com/office/officeart/2008/layout/HalfCircleOrganizationChart"/>
    <dgm:cxn modelId="{F230B2D7-3D10-264B-8373-56D068F155B7}" type="presParOf" srcId="{A829035C-F8A0-8E45-9304-B04601368DEB}" destId="{94B1E933-3F7D-0B4D-B339-3314FAB8086E}" srcOrd="2" destOrd="0" presId="urn:microsoft.com/office/officeart/2008/layout/HalfCircleOrganizationChart"/>
    <dgm:cxn modelId="{F0E8DC54-93AE-114F-97D9-EF75876BB621}" type="presParOf" srcId="{A829035C-F8A0-8E45-9304-B04601368DEB}" destId="{D12691C3-6C4F-D542-864C-708B42DD7912}" srcOrd="3" destOrd="0" presId="urn:microsoft.com/office/officeart/2008/layout/HalfCircleOrganizationChart"/>
    <dgm:cxn modelId="{5EC630AC-2A9B-FD4B-981F-1B9674B0E269}" type="presParOf" srcId="{86EB84D0-6B8F-2144-811B-014FCA4718BA}" destId="{C6C27E62-3C33-CB45-B9D5-37DD8E98D9EF}" srcOrd="1" destOrd="0" presId="urn:microsoft.com/office/officeart/2008/layout/HalfCircleOrganizationChart"/>
    <dgm:cxn modelId="{EB55E52E-555C-754D-96F6-373B75C63C16}" type="presParOf" srcId="{86EB84D0-6B8F-2144-811B-014FCA4718BA}" destId="{A384EAE5-DAA3-564C-B65A-A8212072637F}" srcOrd="2" destOrd="0" presId="urn:microsoft.com/office/officeart/2008/layout/HalfCircleOrganizationChart"/>
    <dgm:cxn modelId="{E8CBD78C-C2E2-7B4F-A5E8-7354B516A1D9}" type="presParOf" srcId="{8B03F807-CBB7-9845-9E04-83158BEF0EE5}" destId="{EA83F9EB-437D-A24A-9128-006FFE2F0A3F}" srcOrd="2" destOrd="0" presId="urn:microsoft.com/office/officeart/2008/layout/HalfCircleOrganizationChart"/>
    <dgm:cxn modelId="{A0B45E38-571A-5247-97E0-5420F11FD13D}" type="presParOf" srcId="{6F67C7CA-1E17-1E49-B55D-2E3C691FD530}" destId="{CD672A1A-A503-BB49-8298-35A7F015643A}" srcOrd="2" destOrd="0" presId="urn:microsoft.com/office/officeart/2008/layout/HalfCircleOrganizationChar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03D18A9-22DF-ED46-8696-53949AEC7513}">
      <dsp:nvSpPr>
        <dsp:cNvPr id="0" name=""/>
        <dsp:cNvSpPr/>
      </dsp:nvSpPr>
      <dsp:spPr>
        <a:xfrm>
          <a:off x="0" y="397169"/>
          <a:ext cx="8121804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A244633-DE84-494D-BEEE-375391FA0306}">
      <dsp:nvSpPr>
        <dsp:cNvPr id="0" name=""/>
        <dsp:cNvSpPr/>
      </dsp:nvSpPr>
      <dsp:spPr>
        <a:xfrm>
          <a:off x="406090" y="116729"/>
          <a:ext cx="5685262" cy="56088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4889" tIns="0" rIns="214889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Problem definition</a:t>
          </a:r>
        </a:p>
      </dsp:txBody>
      <dsp:txXfrm>
        <a:off x="433470" y="144109"/>
        <a:ext cx="5630502" cy="506120"/>
      </dsp:txXfrm>
    </dsp:sp>
    <dsp:sp modelId="{BED1E481-973E-F440-8CF0-1622B4EA4046}">
      <dsp:nvSpPr>
        <dsp:cNvPr id="0" name=""/>
        <dsp:cNvSpPr/>
      </dsp:nvSpPr>
      <dsp:spPr>
        <a:xfrm>
          <a:off x="0" y="1259009"/>
          <a:ext cx="8121804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1202141"/>
              <a:satOff val="-5276"/>
              <a:lumOff val="156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3E78213-BE73-154C-8B95-3FC8ED660C72}">
      <dsp:nvSpPr>
        <dsp:cNvPr id="0" name=""/>
        <dsp:cNvSpPr/>
      </dsp:nvSpPr>
      <dsp:spPr>
        <a:xfrm>
          <a:off x="406090" y="978569"/>
          <a:ext cx="5685262" cy="560880"/>
        </a:xfrm>
        <a:prstGeom prst="roundRect">
          <a:avLst/>
        </a:prstGeom>
        <a:solidFill>
          <a:schemeClr val="accent5">
            <a:hueOff val="1202141"/>
            <a:satOff val="-5276"/>
            <a:lumOff val="156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4889" tIns="0" rIns="214889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Mathematical breakdown of problem</a:t>
          </a:r>
        </a:p>
      </dsp:txBody>
      <dsp:txXfrm>
        <a:off x="433470" y="1005949"/>
        <a:ext cx="5630502" cy="506120"/>
      </dsp:txXfrm>
    </dsp:sp>
    <dsp:sp modelId="{E7F14AC2-6222-9F45-B0B4-F8C0C29EE3EE}">
      <dsp:nvSpPr>
        <dsp:cNvPr id="0" name=""/>
        <dsp:cNvSpPr/>
      </dsp:nvSpPr>
      <dsp:spPr>
        <a:xfrm>
          <a:off x="0" y="2120849"/>
          <a:ext cx="8121804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2404281"/>
              <a:satOff val="-10552"/>
              <a:lumOff val="313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169F731-087F-1B4D-8A17-4FD65B32C0DB}">
      <dsp:nvSpPr>
        <dsp:cNvPr id="0" name=""/>
        <dsp:cNvSpPr/>
      </dsp:nvSpPr>
      <dsp:spPr>
        <a:xfrm>
          <a:off x="406090" y="1840409"/>
          <a:ext cx="5685262" cy="560880"/>
        </a:xfrm>
        <a:prstGeom prst="roundRect">
          <a:avLst/>
        </a:prstGeom>
        <a:solidFill>
          <a:schemeClr val="accent5">
            <a:hueOff val="2404281"/>
            <a:satOff val="-10552"/>
            <a:lumOff val="313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4889" tIns="0" rIns="214889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Anticipatory planner – mathematical background</a:t>
          </a:r>
        </a:p>
      </dsp:txBody>
      <dsp:txXfrm>
        <a:off x="433470" y="1867789"/>
        <a:ext cx="5630502" cy="506120"/>
      </dsp:txXfrm>
    </dsp:sp>
    <dsp:sp modelId="{74A2CEC1-C938-0A41-83D0-3D28ED602248}">
      <dsp:nvSpPr>
        <dsp:cNvPr id="0" name=""/>
        <dsp:cNvSpPr/>
      </dsp:nvSpPr>
      <dsp:spPr>
        <a:xfrm>
          <a:off x="0" y="2982689"/>
          <a:ext cx="8121804" cy="20349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3606422"/>
              <a:satOff val="-15828"/>
              <a:lumOff val="470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0342" tIns="395732" rIns="630342" bIns="135128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/>
            <a:t>Data analysis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/>
            <a:t>Probability function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/>
            <a:t>Deterministic problem solvers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/>
            <a:t>Anticipatory algorithm 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/>
            <a:t>Results</a:t>
          </a:r>
        </a:p>
      </dsp:txBody>
      <dsp:txXfrm>
        <a:off x="0" y="2982689"/>
        <a:ext cx="8121804" cy="2034900"/>
      </dsp:txXfrm>
    </dsp:sp>
    <dsp:sp modelId="{8FDD6F84-FAA3-D846-AEA3-08F30882F4B6}">
      <dsp:nvSpPr>
        <dsp:cNvPr id="0" name=""/>
        <dsp:cNvSpPr/>
      </dsp:nvSpPr>
      <dsp:spPr>
        <a:xfrm>
          <a:off x="406090" y="2702249"/>
          <a:ext cx="5685262" cy="560880"/>
        </a:xfrm>
        <a:prstGeom prst="roundRect">
          <a:avLst/>
        </a:prstGeom>
        <a:solidFill>
          <a:schemeClr val="accent5">
            <a:hueOff val="3606422"/>
            <a:satOff val="-15828"/>
            <a:lumOff val="47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4889" tIns="0" rIns="214889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Example – uber , Manhattan</a:t>
          </a:r>
        </a:p>
      </dsp:txBody>
      <dsp:txXfrm>
        <a:off x="433470" y="2729629"/>
        <a:ext cx="5630502" cy="506120"/>
      </dsp:txXfrm>
    </dsp:sp>
    <dsp:sp modelId="{9D9CA0FB-C660-3640-95F5-82665156925F}">
      <dsp:nvSpPr>
        <dsp:cNvPr id="0" name=""/>
        <dsp:cNvSpPr/>
      </dsp:nvSpPr>
      <dsp:spPr>
        <a:xfrm>
          <a:off x="0" y="5400629"/>
          <a:ext cx="8121804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4808562"/>
              <a:satOff val="-21104"/>
              <a:lumOff val="627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16E48BE-B29A-3241-A3DC-20510D8F2516}">
      <dsp:nvSpPr>
        <dsp:cNvPr id="0" name=""/>
        <dsp:cNvSpPr/>
      </dsp:nvSpPr>
      <dsp:spPr>
        <a:xfrm>
          <a:off x="406090" y="5120189"/>
          <a:ext cx="5685262" cy="560880"/>
        </a:xfrm>
        <a:prstGeom prst="roundRect">
          <a:avLst/>
        </a:prstGeom>
        <a:solidFill>
          <a:schemeClr val="accent5">
            <a:hueOff val="4808562"/>
            <a:satOff val="-21104"/>
            <a:lumOff val="627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4889" tIns="0" rIns="214889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Future work</a:t>
          </a:r>
        </a:p>
      </dsp:txBody>
      <dsp:txXfrm>
        <a:off x="433470" y="5147569"/>
        <a:ext cx="5630502" cy="506120"/>
      </dsp:txXfrm>
    </dsp:sp>
    <dsp:sp modelId="{51DF9BE0-B58A-BF44-9517-01966E62F3B2}">
      <dsp:nvSpPr>
        <dsp:cNvPr id="0" name=""/>
        <dsp:cNvSpPr/>
      </dsp:nvSpPr>
      <dsp:spPr>
        <a:xfrm>
          <a:off x="0" y="6262470"/>
          <a:ext cx="8121804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6010703"/>
              <a:satOff val="-26380"/>
              <a:lumOff val="784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116CDAE-D5DD-7F4D-8E24-12FBF40271A7}">
      <dsp:nvSpPr>
        <dsp:cNvPr id="0" name=""/>
        <dsp:cNvSpPr/>
      </dsp:nvSpPr>
      <dsp:spPr>
        <a:xfrm>
          <a:off x="406090" y="5982030"/>
          <a:ext cx="5685262" cy="560880"/>
        </a:xfrm>
        <a:prstGeom prst="roundRect">
          <a:avLst/>
        </a:prstGeom>
        <a:solidFill>
          <a:schemeClr val="accent5">
            <a:hueOff val="6010703"/>
            <a:satOff val="-26380"/>
            <a:lumOff val="78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4889" tIns="0" rIns="214889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Summary</a:t>
          </a:r>
        </a:p>
      </dsp:txBody>
      <dsp:txXfrm>
        <a:off x="433470" y="6009410"/>
        <a:ext cx="5630502" cy="50612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084FBE-079D-AE47-A636-595C1EC5943C}">
      <dsp:nvSpPr>
        <dsp:cNvPr id="0" name=""/>
        <dsp:cNvSpPr/>
      </dsp:nvSpPr>
      <dsp:spPr>
        <a:xfrm>
          <a:off x="0" y="917748"/>
          <a:ext cx="7961970" cy="158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17937" tIns="437388" rIns="617937" bIns="149352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/>
            <a:t>Limited known number of resources</a:t>
          </a:r>
          <a:endParaRPr lang="en-US" sz="2100" kern="1200" dirty="0"/>
        </a:p>
        <a:p>
          <a:pPr marL="228600" lvl="1" indent="-228600" algn="l" defTabSz="9334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/>
            <a:t>Real time requests created throughout time (stochastic) </a:t>
          </a:r>
          <a:endParaRPr lang="en-US" sz="2100" kern="1200" dirty="0"/>
        </a:p>
        <a:p>
          <a:pPr marL="228600" lvl="1" indent="-228600" algn="l" defTabSz="9334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/>
            <a:t>Historical data of previous requests</a:t>
          </a:r>
        </a:p>
      </dsp:txBody>
      <dsp:txXfrm>
        <a:off x="0" y="917748"/>
        <a:ext cx="7961970" cy="1587600"/>
      </dsp:txXfrm>
    </dsp:sp>
    <dsp:sp modelId="{B32747E8-EFA6-0441-A79C-A50A882DADF2}">
      <dsp:nvSpPr>
        <dsp:cNvPr id="0" name=""/>
        <dsp:cNvSpPr/>
      </dsp:nvSpPr>
      <dsp:spPr>
        <a:xfrm>
          <a:off x="398098" y="607788"/>
          <a:ext cx="5573379" cy="61992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0660" tIns="0" rIns="210660" bIns="0" numCol="1" spcCol="1270" anchor="ctr" anchorCtr="0">
          <a:noAutofit/>
        </a:bodyPr>
        <a:lstStyle/>
        <a:p>
          <a:pPr marL="0" lvl="0" indent="0" algn="l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input</a:t>
          </a:r>
        </a:p>
      </dsp:txBody>
      <dsp:txXfrm>
        <a:off x="428360" y="638050"/>
        <a:ext cx="5512855" cy="559396"/>
      </dsp:txXfrm>
    </dsp:sp>
    <dsp:sp modelId="{B22AEA9C-7E7A-8C4E-9ADE-52182125FE99}">
      <dsp:nvSpPr>
        <dsp:cNvPr id="0" name=""/>
        <dsp:cNvSpPr/>
      </dsp:nvSpPr>
      <dsp:spPr>
        <a:xfrm>
          <a:off x="0" y="2928708"/>
          <a:ext cx="7961970" cy="152144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-857133"/>
              <a:satOff val="7260"/>
              <a:lumOff val="-313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17937" tIns="437388" rIns="617937" bIns="149352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/>
            <a:t>Maximize amount of requests answered throughout a given day using a set number of resources</a:t>
          </a:r>
          <a:endParaRPr lang="en-US" sz="2100" kern="1200" dirty="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/>
            <a:t>Minimize overall use of each resource</a:t>
          </a:r>
        </a:p>
      </dsp:txBody>
      <dsp:txXfrm>
        <a:off x="0" y="2928708"/>
        <a:ext cx="7961970" cy="1521449"/>
      </dsp:txXfrm>
    </dsp:sp>
    <dsp:sp modelId="{B695B633-C125-9E4C-800D-A79CEB3F2FBF}">
      <dsp:nvSpPr>
        <dsp:cNvPr id="0" name=""/>
        <dsp:cNvSpPr/>
      </dsp:nvSpPr>
      <dsp:spPr>
        <a:xfrm>
          <a:off x="398098" y="2618748"/>
          <a:ext cx="5573379" cy="619920"/>
        </a:xfrm>
        <a:prstGeom prst="roundRect">
          <a:avLst/>
        </a:prstGeom>
        <a:solidFill>
          <a:schemeClr val="accent4">
            <a:hueOff val="-857133"/>
            <a:satOff val="7260"/>
            <a:lumOff val="-313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0660" tIns="0" rIns="210660" bIns="0" numCol="1" spcCol="1270" anchor="ctr" anchorCtr="0">
          <a:noAutofit/>
        </a:bodyPr>
        <a:lstStyle/>
        <a:p>
          <a:pPr marL="0" lvl="0" indent="0" algn="l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Goal</a:t>
          </a:r>
        </a:p>
      </dsp:txBody>
      <dsp:txXfrm>
        <a:off x="428360" y="2649010"/>
        <a:ext cx="5512855" cy="559396"/>
      </dsp:txXfrm>
    </dsp:sp>
    <dsp:sp modelId="{6D10F7D0-4B07-D949-AF57-D456FB1E976C}">
      <dsp:nvSpPr>
        <dsp:cNvPr id="0" name=""/>
        <dsp:cNvSpPr/>
      </dsp:nvSpPr>
      <dsp:spPr>
        <a:xfrm>
          <a:off x="0" y="4873518"/>
          <a:ext cx="7961970" cy="529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-1714266"/>
              <a:satOff val="14520"/>
              <a:lumOff val="-627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8CE059D-2D1B-D04F-A2D1-B616D07FDC83}">
      <dsp:nvSpPr>
        <dsp:cNvPr id="0" name=""/>
        <dsp:cNvSpPr/>
      </dsp:nvSpPr>
      <dsp:spPr>
        <a:xfrm>
          <a:off x="398098" y="4563558"/>
          <a:ext cx="5573379" cy="619920"/>
        </a:xfrm>
        <a:prstGeom prst="roundRect">
          <a:avLst/>
        </a:prstGeom>
        <a:solidFill>
          <a:schemeClr val="accent4">
            <a:hueOff val="-1714266"/>
            <a:satOff val="14520"/>
            <a:lumOff val="-627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0660" tIns="0" rIns="210660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“On-line Continual Planning Problem – OCPP”</a:t>
          </a:r>
        </a:p>
      </dsp:txBody>
      <dsp:txXfrm>
        <a:off x="428360" y="4593820"/>
        <a:ext cx="5512855" cy="55939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03D18A9-22DF-ED46-8696-53949AEC7513}">
      <dsp:nvSpPr>
        <dsp:cNvPr id="0" name=""/>
        <dsp:cNvSpPr/>
      </dsp:nvSpPr>
      <dsp:spPr>
        <a:xfrm>
          <a:off x="0" y="323287"/>
          <a:ext cx="6313449" cy="10489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89994" tIns="374904" rIns="489994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April </a:t>
          </a:r>
          <a:r>
            <a:rPr lang="en-US" sz="1800" kern="1200"/>
            <a:t>- September </a:t>
          </a:r>
          <a:r>
            <a:rPr lang="en-US" sz="1800" kern="1200" dirty="0"/>
            <a:t>2014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800" kern="1200" dirty="0">
              <a:hlinkClick xmlns:r="http://schemas.openxmlformats.org/officeDocument/2006/relationships" r:id="rId1"/>
            </a:rPr>
            <a:t>https://github.com/fivethirtyeight/uber-tlc-foil-response</a:t>
          </a:r>
          <a:endParaRPr lang="en-US" sz="1800" kern="1200" dirty="0"/>
        </a:p>
      </dsp:txBody>
      <dsp:txXfrm>
        <a:off x="0" y="323287"/>
        <a:ext cx="6313449" cy="1048950"/>
      </dsp:txXfrm>
    </dsp:sp>
    <dsp:sp modelId="{7A244633-DE84-494D-BEEE-375391FA0306}">
      <dsp:nvSpPr>
        <dsp:cNvPr id="0" name=""/>
        <dsp:cNvSpPr/>
      </dsp:nvSpPr>
      <dsp:spPr>
        <a:xfrm>
          <a:off x="315672" y="57607"/>
          <a:ext cx="4419414" cy="53136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043" tIns="0" rIns="167043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Data</a:t>
          </a:r>
        </a:p>
      </dsp:txBody>
      <dsp:txXfrm>
        <a:off x="341611" y="83546"/>
        <a:ext cx="4367536" cy="479482"/>
      </dsp:txXfrm>
    </dsp:sp>
    <dsp:sp modelId="{BED1E481-973E-F440-8CF0-1622B4EA4046}">
      <dsp:nvSpPr>
        <dsp:cNvPr id="0" name=""/>
        <dsp:cNvSpPr/>
      </dsp:nvSpPr>
      <dsp:spPr>
        <a:xfrm>
          <a:off x="0" y="1735117"/>
          <a:ext cx="6313449" cy="10489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2003568"/>
              <a:satOff val="-8793"/>
              <a:lumOff val="261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89994" tIns="374904" rIns="489994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Number of available drivers 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/>
            <a:t>Stochastic requests throughout the day</a:t>
          </a:r>
          <a:endParaRPr lang="en-US" sz="1800" kern="1200" dirty="0"/>
        </a:p>
      </dsp:txBody>
      <dsp:txXfrm>
        <a:off x="0" y="1735117"/>
        <a:ext cx="6313449" cy="1048950"/>
      </dsp:txXfrm>
    </dsp:sp>
    <dsp:sp modelId="{63E78213-BE73-154C-8B95-3FC8ED660C72}">
      <dsp:nvSpPr>
        <dsp:cNvPr id="0" name=""/>
        <dsp:cNvSpPr/>
      </dsp:nvSpPr>
      <dsp:spPr>
        <a:xfrm>
          <a:off x="315672" y="1469437"/>
          <a:ext cx="4419414" cy="531360"/>
        </a:xfrm>
        <a:prstGeom prst="roundRect">
          <a:avLst/>
        </a:prstGeom>
        <a:solidFill>
          <a:schemeClr val="accent5">
            <a:hueOff val="2003568"/>
            <a:satOff val="-8793"/>
            <a:lumOff val="261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043" tIns="0" rIns="167043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Input</a:t>
          </a:r>
        </a:p>
      </dsp:txBody>
      <dsp:txXfrm>
        <a:off x="341611" y="1495376"/>
        <a:ext cx="4367536" cy="479482"/>
      </dsp:txXfrm>
    </dsp:sp>
    <dsp:sp modelId="{5120D131-179F-9D4D-AD1C-0EB7BE8875E1}">
      <dsp:nvSpPr>
        <dsp:cNvPr id="0" name=""/>
        <dsp:cNvSpPr/>
      </dsp:nvSpPr>
      <dsp:spPr>
        <a:xfrm>
          <a:off x="0" y="3146947"/>
          <a:ext cx="6313449" cy="10489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4007135"/>
              <a:satOff val="-17587"/>
              <a:lumOff val="522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89994" tIns="374904" rIns="489994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Minimize route for each driver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Maximize amount of requests answered</a:t>
          </a:r>
        </a:p>
      </dsp:txBody>
      <dsp:txXfrm>
        <a:off x="0" y="3146947"/>
        <a:ext cx="6313449" cy="1048950"/>
      </dsp:txXfrm>
    </dsp:sp>
    <dsp:sp modelId="{4C792748-8593-C84F-A93C-7031E541CB02}">
      <dsp:nvSpPr>
        <dsp:cNvPr id="0" name=""/>
        <dsp:cNvSpPr/>
      </dsp:nvSpPr>
      <dsp:spPr>
        <a:xfrm>
          <a:off x="315672" y="2881267"/>
          <a:ext cx="4419414" cy="531360"/>
        </a:xfrm>
        <a:prstGeom prst="roundRect">
          <a:avLst/>
        </a:prstGeom>
        <a:solidFill>
          <a:schemeClr val="accent5">
            <a:hueOff val="4007135"/>
            <a:satOff val="-17587"/>
            <a:lumOff val="522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043" tIns="0" rIns="167043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Goal</a:t>
          </a:r>
        </a:p>
      </dsp:txBody>
      <dsp:txXfrm>
        <a:off x="341611" y="2907206"/>
        <a:ext cx="4367536" cy="479482"/>
      </dsp:txXfrm>
    </dsp:sp>
    <dsp:sp modelId="{5453DF1A-53EC-1F43-8329-EFDF50AA0F82}">
      <dsp:nvSpPr>
        <dsp:cNvPr id="0" name=""/>
        <dsp:cNvSpPr/>
      </dsp:nvSpPr>
      <dsp:spPr>
        <a:xfrm>
          <a:off x="0" y="4558777"/>
          <a:ext cx="6313449" cy="13041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6010703"/>
              <a:satOff val="-26380"/>
              <a:lumOff val="784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89994" tIns="374904" rIns="489994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/>
            <a:t>Deterministic optimal solution</a:t>
          </a:r>
          <a:endParaRPr lang="en-US" sz="1800" kern="1200" dirty="0"/>
        </a:p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/>
            <a:t>Greedy linear sum assignment based on distance matrix</a:t>
          </a:r>
          <a:endParaRPr lang="en-US" sz="1800" kern="1200" dirty="0"/>
        </a:p>
      </dsp:txBody>
      <dsp:txXfrm>
        <a:off x="0" y="4558777"/>
        <a:ext cx="6313449" cy="1304100"/>
      </dsp:txXfrm>
    </dsp:sp>
    <dsp:sp modelId="{514BBFB0-C2F0-9746-B8BF-A650F5D897BE}">
      <dsp:nvSpPr>
        <dsp:cNvPr id="0" name=""/>
        <dsp:cNvSpPr/>
      </dsp:nvSpPr>
      <dsp:spPr>
        <a:xfrm>
          <a:off x="315672" y="4293097"/>
          <a:ext cx="4419414" cy="531360"/>
        </a:xfrm>
        <a:prstGeom prst="roundRect">
          <a:avLst/>
        </a:prstGeom>
        <a:solidFill>
          <a:schemeClr val="accent5">
            <a:hueOff val="6010703"/>
            <a:satOff val="-26380"/>
            <a:lumOff val="78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043" tIns="0" rIns="167043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Baseline</a:t>
          </a:r>
        </a:p>
      </dsp:txBody>
      <dsp:txXfrm>
        <a:off x="341611" y="4319036"/>
        <a:ext cx="4367536" cy="47948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EAA407F-05F9-0244-A9BA-EEF7E7BBEA70}">
      <dsp:nvSpPr>
        <dsp:cNvPr id="0" name=""/>
        <dsp:cNvSpPr/>
      </dsp:nvSpPr>
      <dsp:spPr>
        <a:xfrm>
          <a:off x="0" y="475272"/>
          <a:ext cx="6513603" cy="932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5528" tIns="333248" rIns="505528" bIns="113792" numCol="1" spcCol="1270" anchor="t" anchorCtr="0">
          <a:noAutofit/>
        </a:bodyPr>
        <a:lstStyle/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Organize data</a:t>
          </a:r>
          <a:endParaRPr lang="en-US" sz="1600" kern="1200" dirty="0"/>
        </a:p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Understand patterns (if exist)</a:t>
          </a:r>
        </a:p>
      </dsp:txBody>
      <dsp:txXfrm>
        <a:off x="0" y="475272"/>
        <a:ext cx="6513603" cy="932400"/>
      </dsp:txXfrm>
    </dsp:sp>
    <dsp:sp modelId="{F29FBD15-C4A8-804D-86A0-A7C7D6D612B0}">
      <dsp:nvSpPr>
        <dsp:cNvPr id="0" name=""/>
        <dsp:cNvSpPr/>
      </dsp:nvSpPr>
      <dsp:spPr>
        <a:xfrm>
          <a:off x="325680" y="239112"/>
          <a:ext cx="4559522" cy="47232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2339" tIns="0" rIns="172339" bIns="0" numCol="1" spcCol="1270" anchor="ctr" anchorCtr="0">
          <a:noAutofit/>
        </a:bodyPr>
        <a:lstStyle/>
        <a:p>
          <a:pPr marL="0" lvl="0" indent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1. Data Analysis</a:t>
          </a:r>
        </a:p>
      </dsp:txBody>
      <dsp:txXfrm>
        <a:off x="348737" y="262169"/>
        <a:ext cx="4513408" cy="426206"/>
      </dsp:txXfrm>
    </dsp:sp>
    <dsp:sp modelId="{7BE99971-60BB-9946-B63F-3604D23BCDDB}">
      <dsp:nvSpPr>
        <dsp:cNvPr id="0" name=""/>
        <dsp:cNvSpPr/>
      </dsp:nvSpPr>
      <dsp:spPr>
        <a:xfrm>
          <a:off x="0" y="1730232"/>
          <a:ext cx="6513603" cy="907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1502676"/>
              <a:satOff val="-6595"/>
              <a:lumOff val="196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5528" tIns="333248" rIns="505528" bIns="113792" numCol="1" spcCol="1270" anchor="t" anchorCtr="0">
          <a:noAutofit/>
        </a:bodyPr>
        <a:lstStyle/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learn the historical data and create probability function to estimate expected value of actions</a:t>
          </a:r>
          <a:endParaRPr lang="en-US" sz="1600" kern="1200" dirty="0"/>
        </a:p>
      </dsp:txBody>
      <dsp:txXfrm>
        <a:off x="0" y="1730232"/>
        <a:ext cx="6513603" cy="907200"/>
      </dsp:txXfrm>
    </dsp:sp>
    <dsp:sp modelId="{C9424555-94AC-D947-B315-6EA3FFB01315}">
      <dsp:nvSpPr>
        <dsp:cNvPr id="0" name=""/>
        <dsp:cNvSpPr/>
      </dsp:nvSpPr>
      <dsp:spPr>
        <a:xfrm>
          <a:off x="325680" y="1494072"/>
          <a:ext cx="4559522" cy="472320"/>
        </a:xfrm>
        <a:prstGeom prst="roundRect">
          <a:avLst/>
        </a:prstGeom>
        <a:solidFill>
          <a:schemeClr val="accent5">
            <a:hueOff val="1502676"/>
            <a:satOff val="-6595"/>
            <a:lumOff val="196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2339" tIns="0" rIns="172339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2. learning prediction function</a:t>
          </a:r>
        </a:p>
      </dsp:txBody>
      <dsp:txXfrm>
        <a:off x="348737" y="1517129"/>
        <a:ext cx="4513408" cy="426206"/>
      </dsp:txXfrm>
    </dsp:sp>
    <dsp:sp modelId="{EA6855DC-ADB1-AC47-BA34-AB8244F6EC36}">
      <dsp:nvSpPr>
        <dsp:cNvPr id="0" name=""/>
        <dsp:cNvSpPr/>
      </dsp:nvSpPr>
      <dsp:spPr>
        <a:xfrm>
          <a:off x="0" y="2959992"/>
          <a:ext cx="6513603" cy="680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3005351"/>
              <a:satOff val="-13190"/>
              <a:lumOff val="392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5528" tIns="333248" rIns="505528" bIns="113792" numCol="1" spcCol="1270" anchor="t" anchorCtr="0">
          <a:noAutofit/>
        </a:bodyPr>
        <a:lstStyle/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Find solver for calculating expected value of deterministic runs</a:t>
          </a:r>
          <a:endParaRPr lang="en-US" sz="1600" kern="1200" dirty="0"/>
        </a:p>
      </dsp:txBody>
      <dsp:txXfrm>
        <a:off x="0" y="2959992"/>
        <a:ext cx="6513603" cy="680400"/>
      </dsp:txXfrm>
    </dsp:sp>
    <dsp:sp modelId="{43C13CBD-B89A-474F-BF64-1EDAB65AA4F5}">
      <dsp:nvSpPr>
        <dsp:cNvPr id="0" name=""/>
        <dsp:cNvSpPr/>
      </dsp:nvSpPr>
      <dsp:spPr>
        <a:xfrm>
          <a:off x="325680" y="2723832"/>
          <a:ext cx="4559522" cy="472320"/>
        </a:xfrm>
        <a:prstGeom prst="roundRect">
          <a:avLst/>
        </a:prstGeom>
        <a:solidFill>
          <a:schemeClr val="accent5">
            <a:hueOff val="3005351"/>
            <a:satOff val="-13190"/>
            <a:lumOff val="392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2339" tIns="0" rIns="172339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3. Deterministic solver</a:t>
          </a:r>
        </a:p>
      </dsp:txBody>
      <dsp:txXfrm>
        <a:off x="348737" y="2746889"/>
        <a:ext cx="4513408" cy="426206"/>
      </dsp:txXfrm>
    </dsp:sp>
    <dsp:sp modelId="{78846700-5D74-094F-BEEB-20013F68CCB3}">
      <dsp:nvSpPr>
        <dsp:cNvPr id="0" name=""/>
        <dsp:cNvSpPr/>
      </dsp:nvSpPr>
      <dsp:spPr>
        <a:xfrm>
          <a:off x="0" y="3962953"/>
          <a:ext cx="6513603" cy="680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4508027"/>
              <a:satOff val="-19785"/>
              <a:lumOff val="588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5528" tIns="333248" rIns="505528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run anticipatory algorithm and compare to baselines</a:t>
          </a:r>
        </a:p>
      </dsp:txBody>
      <dsp:txXfrm>
        <a:off x="0" y="3962953"/>
        <a:ext cx="6513603" cy="680400"/>
      </dsp:txXfrm>
    </dsp:sp>
    <dsp:sp modelId="{F10FA879-ED39-1142-B88B-BE70D6AADE07}">
      <dsp:nvSpPr>
        <dsp:cNvPr id="0" name=""/>
        <dsp:cNvSpPr/>
      </dsp:nvSpPr>
      <dsp:spPr>
        <a:xfrm>
          <a:off x="325680" y="3726793"/>
          <a:ext cx="4559522" cy="472320"/>
        </a:xfrm>
        <a:prstGeom prst="roundRect">
          <a:avLst/>
        </a:prstGeom>
        <a:solidFill>
          <a:schemeClr val="accent5">
            <a:hueOff val="4508027"/>
            <a:satOff val="-19785"/>
            <a:lumOff val="588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2339" tIns="0" rIns="172339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4.  anticipatory algorithm</a:t>
          </a:r>
        </a:p>
      </dsp:txBody>
      <dsp:txXfrm>
        <a:off x="348737" y="3749850"/>
        <a:ext cx="4513408" cy="426206"/>
      </dsp:txXfrm>
    </dsp:sp>
    <dsp:sp modelId="{6B6D177B-70A1-9A4D-9C9C-57154FB7AB14}">
      <dsp:nvSpPr>
        <dsp:cNvPr id="0" name=""/>
        <dsp:cNvSpPr/>
      </dsp:nvSpPr>
      <dsp:spPr>
        <a:xfrm>
          <a:off x="0" y="4965913"/>
          <a:ext cx="6513603" cy="680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6010703"/>
              <a:satOff val="-26380"/>
              <a:lumOff val="784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5528" tIns="333248" rIns="505528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improve run time and run on large scale problems</a:t>
          </a:r>
        </a:p>
      </dsp:txBody>
      <dsp:txXfrm>
        <a:off x="0" y="4965913"/>
        <a:ext cx="6513603" cy="680400"/>
      </dsp:txXfrm>
    </dsp:sp>
    <dsp:sp modelId="{FBB39F47-AAFA-C143-BD4C-5990BC90CDF5}">
      <dsp:nvSpPr>
        <dsp:cNvPr id="0" name=""/>
        <dsp:cNvSpPr/>
      </dsp:nvSpPr>
      <dsp:spPr>
        <a:xfrm>
          <a:off x="325680" y="4729753"/>
          <a:ext cx="4559522" cy="472320"/>
        </a:xfrm>
        <a:prstGeom prst="roundRect">
          <a:avLst/>
        </a:prstGeom>
        <a:solidFill>
          <a:schemeClr val="accent5">
            <a:hueOff val="6010703"/>
            <a:satOff val="-26380"/>
            <a:lumOff val="78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2339" tIns="0" rIns="172339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5. Accelerate run time</a:t>
          </a:r>
        </a:p>
      </dsp:txBody>
      <dsp:txXfrm>
        <a:off x="348737" y="4752810"/>
        <a:ext cx="4513408" cy="42620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5B51E37-B977-5A49-B376-70A28F3A4337}">
      <dsp:nvSpPr>
        <dsp:cNvPr id="0" name=""/>
        <dsp:cNvSpPr/>
      </dsp:nvSpPr>
      <dsp:spPr>
        <a:xfrm>
          <a:off x="4501781" y="1439623"/>
          <a:ext cx="501095" cy="187366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73663"/>
              </a:lnTo>
              <a:lnTo>
                <a:pt x="501095" y="187366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AD46FAF-0A3B-DC43-AC97-D8EEA504B629}">
      <dsp:nvSpPr>
        <dsp:cNvPr id="0" name=""/>
        <dsp:cNvSpPr/>
      </dsp:nvSpPr>
      <dsp:spPr>
        <a:xfrm>
          <a:off x="4501781" y="1439623"/>
          <a:ext cx="501095" cy="110023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00232"/>
              </a:lnTo>
              <a:lnTo>
                <a:pt x="501095" y="110023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96BF4B8-7856-024B-8D78-2CA0163A36BE}">
      <dsp:nvSpPr>
        <dsp:cNvPr id="0" name=""/>
        <dsp:cNvSpPr/>
      </dsp:nvSpPr>
      <dsp:spPr>
        <a:xfrm>
          <a:off x="4501781" y="1439623"/>
          <a:ext cx="501095" cy="3268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26801"/>
              </a:lnTo>
              <a:lnTo>
                <a:pt x="501095" y="32680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1186327-1C22-9643-8FFB-484DAAD28CC3}">
      <dsp:nvSpPr>
        <dsp:cNvPr id="0" name=""/>
        <dsp:cNvSpPr/>
      </dsp:nvSpPr>
      <dsp:spPr>
        <a:xfrm>
          <a:off x="2524631" y="666192"/>
          <a:ext cx="1977150" cy="22876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4380"/>
              </a:lnTo>
              <a:lnTo>
                <a:pt x="1977150" y="114380"/>
              </a:lnTo>
              <a:lnTo>
                <a:pt x="1977150" y="22876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82FB7E5-F1FB-2242-8E6F-8A402523BBF3}">
      <dsp:nvSpPr>
        <dsp:cNvPr id="0" name=""/>
        <dsp:cNvSpPr/>
      </dsp:nvSpPr>
      <dsp:spPr>
        <a:xfrm>
          <a:off x="3183681" y="1439623"/>
          <a:ext cx="501095" cy="187366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73663"/>
              </a:lnTo>
              <a:lnTo>
                <a:pt x="501095" y="187366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186F704-DFDF-F846-9F8F-4D623886B08E}">
      <dsp:nvSpPr>
        <dsp:cNvPr id="0" name=""/>
        <dsp:cNvSpPr/>
      </dsp:nvSpPr>
      <dsp:spPr>
        <a:xfrm>
          <a:off x="3183681" y="1439623"/>
          <a:ext cx="501095" cy="110023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00232"/>
              </a:lnTo>
              <a:lnTo>
                <a:pt x="501095" y="110023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8DDB0C0-268F-EB41-8E89-2F8D389A5BC6}">
      <dsp:nvSpPr>
        <dsp:cNvPr id="0" name=""/>
        <dsp:cNvSpPr/>
      </dsp:nvSpPr>
      <dsp:spPr>
        <a:xfrm>
          <a:off x="3183681" y="1439623"/>
          <a:ext cx="501095" cy="3268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26801"/>
              </a:lnTo>
              <a:lnTo>
                <a:pt x="501095" y="32680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AAD1A33-D5A2-E646-A73A-FC203F35EE46}">
      <dsp:nvSpPr>
        <dsp:cNvPr id="0" name=""/>
        <dsp:cNvSpPr/>
      </dsp:nvSpPr>
      <dsp:spPr>
        <a:xfrm>
          <a:off x="2524631" y="666192"/>
          <a:ext cx="659050" cy="22876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4380"/>
              </a:lnTo>
              <a:lnTo>
                <a:pt x="659050" y="114380"/>
              </a:lnTo>
              <a:lnTo>
                <a:pt x="659050" y="22876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357F649-D197-9347-9E99-BCCD938891DA}">
      <dsp:nvSpPr>
        <dsp:cNvPr id="0" name=""/>
        <dsp:cNvSpPr/>
      </dsp:nvSpPr>
      <dsp:spPr>
        <a:xfrm>
          <a:off x="1865581" y="1439623"/>
          <a:ext cx="501095" cy="187366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73663"/>
              </a:lnTo>
              <a:lnTo>
                <a:pt x="501095" y="187366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B0D22ED-5FCC-A34C-A785-1018A69E49D7}">
      <dsp:nvSpPr>
        <dsp:cNvPr id="0" name=""/>
        <dsp:cNvSpPr/>
      </dsp:nvSpPr>
      <dsp:spPr>
        <a:xfrm>
          <a:off x="1865581" y="1439623"/>
          <a:ext cx="501095" cy="110023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00232"/>
              </a:lnTo>
              <a:lnTo>
                <a:pt x="501095" y="110023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722B4E2-C100-CA48-9804-720DBD56301F}">
      <dsp:nvSpPr>
        <dsp:cNvPr id="0" name=""/>
        <dsp:cNvSpPr/>
      </dsp:nvSpPr>
      <dsp:spPr>
        <a:xfrm>
          <a:off x="1865581" y="1439623"/>
          <a:ext cx="501095" cy="3268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26801"/>
              </a:lnTo>
              <a:lnTo>
                <a:pt x="501095" y="32680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9AAD573-0BD0-6D4B-9007-1F38727F377D}">
      <dsp:nvSpPr>
        <dsp:cNvPr id="0" name=""/>
        <dsp:cNvSpPr/>
      </dsp:nvSpPr>
      <dsp:spPr>
        <a:xfrm>
          <a:off x="1865581" y="666192"/>
          <a:ext cx="659050" cy="228761"/>
        </a:xfrm>
        <a:custGeom>
          <a:avLst/>
          <a:gdLst/>
          <a:ahLst/>
          <a:cxnLst/>
          <a:rect l="0" t="0" r="0" b="0"/>
          <a:pathLst>
            <a:path>
              <a:moveTo>
                <a:pt x="659050" y="0"/>
              </a:moveTo>
              <a:lnTo>
                <a:pt x="659050" y="114380"/>
              </a:lnTo>
              <a:lnTo>
                <a:pt x="0" y="114380"/>
              </a:lnTo>
              <a:lnTo>
                <a:pt x="0" y="22876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7F6D629-6DAA-9F4D-B585-B0C49993808E}">
      <dsp:nvSpPr>
        <dsp:cNvPr id="0" name=""/>
        <dsp:cNvSpPr/>
      </dsp:nvSpPr>
      <dsp:spPr>
        <a:xfrm>
          <a:off x="547480" y="1439623"/>
          <a:ext cx="501095" cy="187366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73663"/>
              </a:lnTo>
              <a:lnTo>
                <a:pt x="501095" y="187366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45A830-B24B-9441-B15D-23CA3BD2F9AA}">
      <dsp:nvSpPr>
        <dsp:cNvPr id="0" name=""/>
        <dsp:cNvSpPr/>
      </dsp:nvSpPr>
      <dsp:spPr>
        <a:xfrm>
          <a:off x="547480" y="1439623"/>
          <a:ext cx="501095" cy="110023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00232"/>
              </a:lnTo>
              <a:lnTo>
                <a:pt x="501095" y="110023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4241DB5-5BCB-474F-A747-992E522143AA}">
      <dsp:nvSpPr>
        <dsp:cNvPr id="0" name=""/>
        <dsp:cNvSpPr/>
      </dsp:nvSpPr>
      <dsp:spPr>
        <a:xfrm>
          <a:off x="547480" y="1439623"/>
          <a:ext cx="501095" cy="3268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26801"/>
              </a:lnTo>
              <a:lnTo>
                <a:pt x="501095" y="32680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E6401A8-3430-2E46-8816-2F972D88BDE2}">
      <dsp:nvSpPr>
        <dsp:cNvPr id="0" name=""/>
        <dsp:cNvSpPr/>
      </dsp:nvSpPr>
      <dsp:spPr>
        <a:xfrm>
          <a:off x="547480" y="666192"/>
          <a:ext cx="1977150" cy="228761"/>
        </a:xfrm>
        <a:custGeom>
          <a:avLst/>
          <a:gdLst/>
          <a:ahLst/>
          <a:cxnLst/>
          <a:rect l="0" t="0" r="0" b="0"/>
          <a:pathLst>
            <a:path>
              <a:moveTo>
                <a:pt x="1977150" y="0"/>
              </a:moveTo>
              <a:lnTo>
                <a:pt x="1977150" y="114380"/>
              </a:lnTo>
              <a:lnTo>
                <a:pt x="0" y="114380"/>
              </a:lnTo>
              <a:lnTo>
                <a:pt x="0" y="22876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A6D4E63-5166-EE47-ADC1-61679161512F}">
      <dsp:nvSpPr>
        <dsp:cNvPr id="0" name=""/>
        <dsp:cNvSpPr/>
      </dsp:nvSpPr>
      <dsp:spPr>
        <a:xfrm>
          <a:off x="2252296" y="121522"/>
          <a:ext cx="544669" cy="544669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E3CCAB-BB1E-F44B-B5E2-B158A0B065C6}">
      <dsp:nvSpPr>
        <dsp:cNvPr id="0" name=""/>
        <dsp:cNvSpPr/>
      </dsp:nvSpPr>
      <dsp:spPr>
        <a:xfrm>
          <a:off x="2252296" y="121522"/>
          <a:ext cx="544669" cy="544669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AF7CFB5-7992-0D4A-98C7-C4204621FEFE}">
      <dsp:nvSpPr>
        <dsp:cNvPr id="0" name=""/>
        <dsp:cNvSpPr/>
      </dsp:nvSpPr>
      <dsp:spPr>
        <a:xfrm>
          <a:off x="1979961" y="219563"/>
          <a:ext cx="1089339" cy="348588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S1</a:t>
          </a:r>
        </a:p>
      </dsp:txBody>
      <dsp:txXfrm>
        <a:off x="1979961" y="219563"/>
        <a:ext cx="1089339" cy="348588"/>
      </dsp:txXfrm>
    </dsp:sp>
    <dsp:sp modelId="{FB0CC392-A3EC-4F42-8B70-E7A4DB27882E}">
      <dsp:nvSpPr>
        <dsp:cNvPr id="0" name=""/>
        <dsp:cNvSpPr/>
      </dsp:nvSpPr>
      <dsp:spPr>
        <a:xfrm>
          <a:off x="275145" y="894953"/>
          <a:ext cx="544669" cy="544669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4A61463-52FF-6246-B3A4-2124741BB74B}">
      <dsp:nvSpPr>
        <dsp:cNvPr id="0" name=""/>
        <dsp:cNvSpPr/>
      </dsp:nvSpPr>
      <dsp:spPr>
        <a:xfrm>
          <a:off x="275145" y="894953"/>
          <a:ext cx="544669" cy="544669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82CF74B-C651-9546-B8EF-2E9306932A79}">
      <dsp:nvSpPr>
        <dsp:cNvPr id="0" name=""/>
        <dsp:cNvSpPr/>
      </dsp:nvSpPr>
      <dsp:spPr>
        <a:xfrm>
          <a:off x="2811" y="992993"/>
          <a:ext cx="1089339" cy="348588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sSub>
                  <m:sSubPr>
                    <m:ctrlPr>
                      <a:rPr lang="en-US" sz="1600" b="0" i="1" kern="1200" smtClean="0"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 lang="en-US" sz="1600" b="0" i="1" kern="1200" smtClean="0">
                        <a:latin typeface="Cambria Math" panose="02040503050406030204" pitchFamily="18" charset="0"/>
                      </a:rPr>
                      <m:t>𝑠</m:t>
                    </m:r>
                  </m:e>
                  <m:sub>
                    <m:r>
                      <a:rPr lang="en-US" sz="1600" b="0" i="1" kern="1200" smtClean="0">
                        <a:latin typeface="Cambria Math" panose="02040503050406030204" pitchFamily="18" charset="0"/>
                      </a:rPr>
                      <m:t>1,1</m:t>
                    </m:r>
                  </m:sub>
                </m:sSub>
              </m:oMath>
            </m:oMathPara>
          </a14:m>
          <a:endParaRPr lang="en-US" sz="1600" kern="1200" dirty="0"/>
        </a:p>
      </dsp:txBody>
      <dsp:txXfrm>
        <a:off x="2811" y="992993"/>
        <a:ext cx="1089339" cy="348588"/>
      </dsp:txXfrm>
    </dsp:sp>
    <dsp:sp modelId="{E1B1A4A9-655B-C84D-AB72-EC5253E94C4F}">
      <dsp:nvSpPr>
        <dsp:cNvPr id="0" name=""/>
        <dsp:cNvSpPr/>
      </dsp:nvSpPr>
      <dsp:spPr>
        <a:xfrm>
          <a:off x="983216" y="1668384"/>
          <a:ext cx="544669" cy="544669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FEA9D4B-456A-7C48-A230-ADB4B044523D}">
      <dsp:nvSpPr>
        <dsp:cNvPr id="0" name=""/>
        <dsp:cNvSpPr/>
      </dsp:nvSpPr>
      <dsp:spPr>
        <a:xfrm>
          <a:off x="983216" y="1668384"/>
          <a:ext cx="544669" cy="544669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27B7FE6-82EE-0E4F-862C-BC8EB34193B9}">
      <dsp:nvSpPr>
        <dsp:cNvPr id="0" name=""/>
        <dsp:cNvSpPr/>
      </dsp:nvSpPr>
      <dsp:spPr>
        <a:xfrm>
          <a:off x="710881" y="1766424"/>
          <a:ext cx="1089339" cy="348588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sSub>
                  <m:sSubPr>
                    <m:ctrlPr>
                      <a:rPr lang="en-US" sz="1600" b="0" i="1" kern="1200" smtClean="0"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 lang="en-US" sz="1600" b="0" i="1" kern="1200" smtClean="0">
                        <a:latin typeface="Cambria Math" panose="02040503050406030204" pitchFamily="18" charset="0"/>
                      </a:rPr>
                      <m:t>𝑠</m:t>
                    </m:r>
                  </m:e>
                  <m:sub>
                    <m:r>
                      <a:rPr lang="en-US" sz="1600" b="0" i="1" kern="1200" smtClean="0">
                        <a:latin typeface="Cambria Math" panose="02040503050406030204" pitchFamily="18" charset="0"/>
                      </a:rPr>
                      <m:t>1,1,1</m:t>
                    </m:r>
                  </m:sub>
                </m:sSub>
              </m:oMath>
            </m:oMathPara>
          </a14:m>
          <a:endParaRPr lang="en-US" sz="1600" kern="1200" dirty="0"/>
        </a:p>
      </dsp:txBody>
      <dsp:txXfrm>
        <a:off x="710881" y="1766424"/>
        <a:ext cx="1089339" cy="348588"/>
      </dsp:txXfrm>
    </dsp:sp>
    <dsp:sp modelId="{79A4445B-7E08-B84B-9DA6-DAA100CA8D10}">
      <dsp:nvSpPr>
        <dsp:cNvPr id="0" name=""/>
        <dsp:cNvSpPr/>
      </dsp:nvSpPr>
      <dsp:spPr>
        <a:xfrm>
          <a:off x="983216" y="2441814"/>
          <a:ext cx="544669" cy="544669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9C06B4B-A3F4-5045-BDDF-04E047F04298}">
      <dsp:nvSpPr>
        <dsp:cNvPr id="0" name=""/>
        <dsp:cNvSpPr/>
      </dsp:nvSpPr>
      <dsp:spPr>
        <a:xfrm>
          <a:off x="983216" y="2441814"/>
          <a:ext cx="544669" cy="544669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9994A2F-0D27-EF46-9C92-B8017015DF71}">
      <dsp:nvSpPr>
        <dsp:cNvPr id="0" name=""/>
        <dsp:cNvSpPr/>
      </dsp:nvSpPr>
      <dsp:spPr>
        <a:xfrm>
          <a:off x="710881" y="2539855"/>
          <a:ext cx="1089339" cy="348588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sSub>
                  <m:sSubPr>
                    <m:ctrlPr>
                      <a:rPr lang="en-US" sz="1600" b="0" i="1" kern="1200" smtClean="0"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 lang="en-US" sz="1600" b="0" i="1" kern="1200" smtClean="0">
                        <a:latin typeface="Cambria Math" panose="02040503050406030204" pitchFamily="18" charset="0"/>
                      </a:rPr>
                      <m:t>𝑠</m:t>
                    </m:r>
                  </m:e>
                  <m:sub>
                    <m:r>
                      <a:rPr lang="en-US" sz="1600" b="0" i="1" kern="1200" smtClean="0">
                        <a:latin typeface="Cambria Math" panose="02040503050406030204" pitchFamily="18" charset="0"/>
                      </a:rPr>
                      <m:t>1,1,2</m:t>
                    </m:r>
                  </m:sub>
                </m:sSub>
              </m:oMath>
            </m:oMathPara>
          </a14:m>
          <a:endParaRPr lang="en-US" sz="1600" kern="1200" dirty="0"/>
        </a:p>
      </dsp:txBody>
      <dsp:txXfrm>
        <a:off x="710881" y="2539855"/>
        <a:ext cx="1089339" cy="348588"/>
      </dsp:txXfrm>
    </dsp:sp>
    <dsp:sp modelId="{93C4C536-8597-2846-92C3-AC434A7EF330}">
      <dsp:nvSpPr>
        <dsp:cNvPr id="0" name=""/>
        <dsp:cNvSpPr/>
      </dsp:nvSpPr>
      <dsp:spPr>
        <a:xfrm>
          <a:off x="983216" y="3215245"/>
          <a:ext cx="544669" cy="544669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D0E7A93-56F0-AB41-B150-FA4A9898BEA8}">
      <dsp:nvSpPr>
        <dsp:cNvPr id="0" name=""/>
        <dsp:cNvSpPr/>
      </dsp:nvSpPr>
      <dsp:spPr>
        <a:xfrm>
          <a:off x="983216" y="3215245"/>
          <a:ext cx="544669" cy="544669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1D21B6C-6737-8047-A18F-7A88DAC0F607}">
      <dsp:nvSpPr>
        <dsp:cNvPr id="0" name=""/>
        <dsp:cNvSpPr/>
      </dsp:nvSpPr>
      <dsp:spPr>
        <a:xfrm>
          <a:off x="710881" y="3313286"/>
          <a:ext cx="1089339" cy="348588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sSub>
                  <m:sSubPr>
                    <m:ctrlPr>
                      <a:rPr lang="en-US" sz="1600" b="0" i="1" kern="1200" smtClean="0"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 lang="en-US" sz="1600" b="0" i="1" kern="1200" smtClean="0">
                        <a:latin typeface="Cambria Math" panose="02040503050406030204" pitchFamily="18" charset="0"/>
                      </a:rPr>
                      <m:t>𝑠</m:t>
                    </m:r>
                  </m:e>
                  <m:sub>
                    <m:r>
                      <a:rPr lang="en-US" sz="1600" b="0" i="1" kern="1200" smtClean="0">
                        <a:latin typeface="Cambria Math" panose="02040503050406030204" pitchFamily="18" charset="0"/>
                      </a:rPr>
                      <m:t>1,1,</m:t>
                    </m:r>
                    <m:r>
                      <a:rPr lang="en-US" sz="1600" b="0" i="1" kern="1200" smtClean="0">
                        <a:latin typeface="Cambria Math" panose="02040503050406030204" pitchFamily="18" charset="0"/>
                      </a:rPr>
                      <m:t>𝑘</m:t>
                    </m:r>
                  </m:sub>
                </m:sSub>
              </m:oMath>
            </m:oMathPara>
          </a14:m>
          <a:endParaRPr lang="en-US" sz="1600" kern="1200" dirty="0"/>
        </a:p>
      </dsp:txBody>
      <dsp:txXfrm>
        <a:off x="710881" y="3313286"/>
        <a:ext cx="1089339" cy="348588"/>
      </dsp:txXfrm>
    </dsp:sp>
    <dsp:sp modelId="{81BE216D-F568-9144-BADF-6A2FC4BEE341}">
      <dsp:nvSpPr>
        <dsp:cNvPr id="0" name=""/>
        <dsp:cNvSpPr/>
      </dsp:nvSpPr>
      <dsp:spPr>
        <a:xfrm>
          <a:off x="1593246" y="894953"/>
          <a:ext cx="544669" cy="544669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4B972D0-0D35-2F40-AFF7-A0C9AC943B2E}">
      <dsp:nvSpPr>
        <dsp:cNvPr id="0" name=""/>
        <dsp:cNvSpPr/>
      </dsp:nvSpPr>
      <dsp:spPr>
        <a:xfrm>
          <a:off x="1593246" y="894953"/>
          <a:ext cx="544669" cy="544669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B952165-6CE2-9C40-9C2D-8CE850AB12FD}">
      <dsp:nvSpPr>
        <dsp:cNvPr id="0" name=""/>
        <dsp:cNvSpPr/>
      </dsp:nvSpPr>
      <dsp:spPr>
        <a:xfrm>
          <a:off x="1320911" y="992993"/>
          <a:ext cx="1089339" cy="348588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sSub>
                  <m:sSubPr>
                    <m:ctrlPr>
                      <a:rPr lang="en-US" sz="1600" b="0" i="1" kern="1200" smtClean="0"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 lang="en-US" sz="1600" b="0" i="1" kern="1200" smtClean="0">
                        <a:latin typeface="Cambria Math" panose="02040503050406030204" pitchFamily="18" charset="0"/>
                      </a:rPr>
                      <m:t>𝑠</m:t>
                    </m:r>
                  </m:e>
                  <m:sub>
                    <m:r>
                      <a:rPr lang="en-US" sz="1600" b="0" i="1" kern="1200" smtClean="0">
                        <a:latin typeface="Cambria Math" panose="02040503050406030204" pitchFamily="18" charset="0"/>
                      </a:rPr>
                      <m:t>1,2</m:t>
                    </m:r>
                  </m:sub>
                </m:sSub>
              </m:oMath>
            </m:oMathPara>
          </a14:m>
          <a:endParaRPr lang="en-US" sz="1600" kern="1200" dirty="0"/>
        </a:p>
      </dsp:txBody>
      <dsp:txXfrm>
        <a:off x="1320911" y="992993"/>
        <a:ext cx="1089339" cy="348588"/>
      </dsp:txXfrm>
    </dsp:sp>
    <dsp:sp modelId="{B7A01F56-6966-A947-B50E-B11484B23B24}">
      <dsp:nvSpPr>
        <dsp:cNvPr id="0" name=""/>
        <dsp:cNvSpPr/>
      </dsp:nvSpPr>
      <dsp:spPr>
        <a:xfrm>
          <a:off x="2301316" y="1668384"/>
          <a:ext cx="544669" cy="544669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7995714-B988-6944-9F1E-AB821796BF8B}">
      <dsp:nvSpPr>
        <dsp:cNvPr id="0" name=""/>
        <dsp:cNvSpPr/>
      </dsp:nvSpPr>
      <dsp:spPr>
        <a:xfrm>
          <a:off x="2301316" y="1668384"/>
          <a:ext cx="544669" cy="544669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256D6FB-6550-5B49-B919-39752346ACE2}">
      <dsp:nvSpPr>
        <dsp:cNvPr id="0" name=""/>
        <dsp:cNvSpPr/>
      </dsp:nvSpPr>
      <dsp:spPr>
        <a:xfrm>
          <a:off x="2028981" y="1766424"/>
          <a:ext cx="1089339" cy="348588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sSub>
                  <m:sSubPr>
                    <m:ctrlPr>
                      <a:rPr lang="en-US" sz="1600" b="0" i="1" kern="1200" smtClean="0"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 lang="en-US" sz="1600" b="0" i="1" kern="1200" smtClean="0">
                        <a:latin typeface="Cambria Math" panose="02040503050406030204" pitchFamily="18" charset="0"/>
                      </a:rPr>
                      <m:t>𝑠</m:t>
                    </m:r>
                  </m:e>
                  <m:sub>
                    <m:r>
                      <a:rPr lang="en-US" sz="1600" b="0" i="1" kern="1200" smtClean="0">
                        <a:latin typeface="Cambria Math" panose="02040503050406030204" pitchFamily="18" charset="0"/>
                      </a:rPr>
                      <m:t>1,2,1</m:t>
                    </m:r>
                  </m:sub>
                </m:sSub>
              </m:oMath>
            </m:oMathPara>
          </a14:m>
          <a:endParaRPr lang="en-US" sz="1600" kern="1200" dirty="0"/>
        </a:p>
      </dsp:txBody>
      <dsp:txXfrm>
        <a:off x="2028981" y="1766424"/>
        <a:ext cx="1089339" cy="348588"/>
      </dsp:txXfrm>
    </dsp:sp>
    <dsp:sp modelId="{AD2F1A4C-08D4-324C-9651-E5671F14776D}">
      <dsp:nvSpPr>
        <dsp:cNvPr id="0" name=""/>
        <dsp:cNvSpPr/>
      </dsp:nvSpPr>
      <dsp:spPr>
        <a:xfrm>
          <a:off x="2301316" y="2441814"/>
          <a:ext cx="544669" cy="544669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2062952-0A29-BE46-9FDD-B5126459D735}">
      <dsp:nvSpPr>
        <dsp:cNvPr id="0" name=""/>
        <dsp:cNvSpPr/>
      </dsp:nvSpPr>
      <dsp:spPr>
        <a:xfrm>
          <a:off x="2301316" y="2441814"/>
          <a:ext cx="544669" cy="544669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3A55D6F-A8E9-E749-AA4C-57633A760073}">
      <dsp:nvSpPr>
        <dsp:cNvPr id="0" name=""/>
        <dsp:cNvSpPr/>
      </dsp:nvSpPr>
      <dsp:spPr>
        <a:xfrm>
          <a:off x="2028981" y="2539855"/>
          <a:ext cx="1089339" cy="348588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sSub>
                  <m:sSubPr>
                    <m:ctrlPr>
                      <a:rPr lang="en-US" sz="1600" b="0" i="1" kern="1200" smtClean="0"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 lang="en-US" sz="1600" b="0" i="1" kern="1200" smtClean="0">
                        <a:latin typeface="Cambria Math" panose="02040503050406030204" pitchFamily="18" charset="0"/>
                      </a:rPr>
                      <m:t>𝑠</m:t>
                    </m:r>
                  </m:e>
                  <m:sub>
                    <m:r>
                      <a:rPr lang="en-US" sz="1600" b="0" i="1" kern="1200" smtClean="0">
                        <a:latin typeface="Cambria Math" panose="02040503050406030204" pitchFamily="18" charset="0"/>
                      </a:rPr>
                      <m:t>1,2,2</m:t>
                    </m:r>
                  </m:sub>
                </m:sSub>
              </m:oMath>
            </m:oMathPara>
          </a14:m>
          <a:endParaRPr lang="en-US" sz="1600" kern="1200" dirty="0"/>
        </a:p>
      </dsp:txBody>
      <dsp:txXfrm>
        <a:off x="2028981" y="2539855"/>
        <a:ext cx="1089339" cy="348588"/>
      </dsp:txXfrm>
    </dsp:sp>
    <dsp:sp modelId="{84B4340F-1A39-E94C-8E54-014989522698}">
      <dsp:nvSpPr>
        <dsp:cNvPr id="0" name=""/>
        <dsp:cNvSpPr/>
      </dsp:nvSpPr>
      <dsp:spPr>
        <a:xfrm>
          <a:off x="2301316" y="3215245"/>
          <a:ext cx="544669" cy="544669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E1627EC-A712-6C4E-BCEE-FF903D2AD35D}">
      <dsp:nvSpPr>
        <dsp:cNvPr id="0" name=""/>
        <dsp:cNvSpPr/>
      </dsp:nvSpPr>
      <dsp:spPr>
        <a:xfrm>
          <a:off x="2301316" y="3215245"/>
          <a:ext cx="544669" cy="544669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8A964EA-7944-274F-93BB-22C36ACF394E}">
      <dsp:nvSpPr>
        <dsp:cNvPr id="0" name=""/>
        <dsp:cNvSpPr/>
      </dsp:nvSpPr>
      <dsp:spPr>
        <a:xfrm>
          <a:off x="2028981" y="3313286"/>
          <a:ext cx="1089339" cy="348588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sSub>
                  <m:sSubPr>
                    <m:ctrlPr>
                      <a:rPr lang="en-US" sz="1600" b="0" i="1" kern="1200" smtClean="0"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 lang="en-US" sz="1600" b="0" i="1" kern="1200" smtClean="0">
                        <a:latin typeface="Cambria Math" panose="02040503050406030204" pitchFamily="18" charset="0"/>
                      </a:rPr>
                      <m:t>𝑠</m:t>
                    </m:r>
                  </m:e>
                  <m:sub>
                    <m:r>
                      <a:rPr lang="en-US" sz="1600" b="0" i="1" kern="1200" smtClean="0">
                        <a:latin typeface="Cambria Math" panose="02040503050406030204" pitchFamily="18" charset="0"/>
                      </a:rPr>
                      <m:t>1,2,</m:t>
                    </m:r>
                    <m:r>
                      <a:rPr lang="en-US" sz="1600" b="0" i="1" kern="1200" smtClean="0">
                        <a:latin typeface="Cambria Math" panose="02040503050406030204" pitchFamily="18" charset="0"/>
                      </a:rPr>
                      <m:t>𝑘</m:t>
                    </m:r>
                  </m:sub>
                </m:sSub>
              </m:oMath>
            </m:oMathPara>
          </a14:m>
          <a:endParaRPr lang="en-US" sz="1600" kern="1200" dirty="0"/>
        </a:p>
      </dsp:txBody>
      <dsp:txXfrm>
        <a:off x="2028981" y="3313286"/>
        <a:ext cx="1089339" cy="348588"/>
      </dsp:txXfrm>
    </dsp:sp>
    <dsp:sp modelId="{ED8E01A4-BD83-5344-A05E-BFCCB5945521}">
      <dsp:nvSpPr>
        <dsp:cNvPr id="0" name=""/>
        <dsp:cNvSpPr/>
      </dsp:nvSpPr>
      <dsp:spPr>
        <a:xfrm>
          <a:off x="2911346" y="894953"/>
          <a:ext cx="544669" cy="544669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3074F3-5AB7-F54A-BE19-5C631E7656DD}">
      <dsp:nvSpPr>
        <dsp:cNvPr id="0" name=""/>
        <dsp:cNvSpPr/>
      </dsp:nvSpPr>
      <dsp:spPr>
        <a:xfrm>
          <a:off x="2911346" y="894953"/>
          <a:ext cx="544669" cy="544669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DBBA451-783F-344F-A62A-4A63ACC7EFF5}">
      <dsp:nvSpPr>
        <dsp:cNvPr id="0" name=""/>
        <dsp:cNvSpPr/>
      </dsp:nvSpPr>
      <dsp:spPr>
        <a:xfrm>
          <a:off x="2639011" y="992993"/>
          <a:ext cx="1089339" cy="348588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sSub>
                  <m:sSubPr>
                    <m:ctrlPr>
                      <a:rPr lang="en-US" sz="1600" b="0" i="1" kern="1200" smtClean="0"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 lang="en-US" sz="1600" b="0" i="1" kern="1200" smtClean="0">
                        <a:latin typeface="Cambria Math" panose="02040503050406030204" pitchFamily="18" charset="0"/>
                      </a:rPr>
                      <m:t>𝑠</m:t>
                    </m:r>
                  </m:e>
                  <m:sub>
                    <m:r>
                      <a:rPr lang="en-US" sz="1600" b="0" i="1" kern="1200" smtClean="0">
                        <a:latin typeface="Cambria Math" panose="02040503050406030204" pitchFamily="18" charset="0"/>
                      </a:rPr>
                      <m:t>1,3</m:t>
                    </m:r>
                  </m:sub>
                </m:sSub>
              </m:oMath>
            </m:oMathPara>
          </a14:m>
          <a:endParaRPr lang="en-US" sz="1600" kern="1200" dirty="0"/>
        </a:p>
      </dsp:txBody>
      <dsp:txXfrm>
        <a:off x="2639011" y="992993"/>
        <a:ext cx="1089339" cy="348588"/>
      </dsp:txXfrm>
    </dsp:sp>
    <dsp:sp modelId="{22EE14AD-8A6C-0047-BE4C-021BC6C56F4A}">
      <dsp:nvSpPr>
        <dsp:cNvPr id="0" name=""/>
        <dsp:cNvSpPr/>
      </dsp:nvSpPr>
      <dsp:spPr>
        <a:xfrm>
          <a:off x="3619417" y="1668384"/>
          <a:ext cx="544669" cy="544669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ABDD2C3-A3FF-C643-A194-CED02768F4E5}">
      <dsp:nvSpPr>
        <dsp:cNvPr id="0" name=""/>
        <dsp:cNvSpPr/>
      </dsp:nvSpPr>
      <dsp:spPr>
        <a:xfrm>
          <a:off x="3619417" y="1668384"/>
          <a:ext cx="544669" cy="544669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00137FA-C3DE-0849-A23F-500511C6E2DF}">
      <dsp:nvSpPr>
        <dsp:cNvPr id="0" name=""/>
        <dsp:cNvSpPr/>
      </dsp:nvSpPr>
      <dsp:spPr>
        <a:xfrm>
          <a:off x="3347082" y="1766424"/>
          <a:ext cx="1089339" cy="348588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sSub>
                  <m:sSubPr>
                    <m:ctrlPr>
                      <a:rPr lang="en-US" sz="1600" b="0" i="1" kern="1200" smtClean="0"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 lang="en-US" sz="1600" b="0" i="1" kern="1200" smtClean="0">
                        <a:latin typeface="Cambria Math" panose="02040503050406030204" pitchFamily="18" charset="0"/>
                      </a:rPr>
                      <m:t>𝑠</m:t>
                    </m:r>
                  </m:e>
                  <m:sub>
                    <m:r>
                      <a:rPr lang="en-US" sz="1600" b="0" i="1" kern="1200" smtClean="0">
                        <a:latin typeface="Cambria Math" panose="02040503050406030204" pitchFamily="18" charset="0"/>
                      </a:rPr>
                      <m:t>1,3,1</m:t>
                    </m:r>
                  </m:sub>
                </m:sSub>
              </m:oMath>
            </m:oMathPara>
          </a14:m>
          <a:endParaRPr lang="en-US" sz="1600" kern="1200" dirty="0"/>
        </a:p>
      </dsp:txBody>
      <dsp:txXfrm>
        <a:off x="3347082" y="1766424"/>
        <a:ext cx="1089339" cy="348588"/>
      </dsp:txXfrm>
    </dsp:sp>
    <dsp:sp modelId="{89C75BDB-4FFB-0C4E-9EA2-E0BEFC9E4B4C}">
      <dsp:nvSpPr>
        <dsp:cNvPr id="0" name=""/>
        <dsp:cNvSpPr/>
      </dsp:nvSpPr>
      <dsp:spPr>
        <a:xfrm>
          <a:off x="3619417" y="2441814"/>
          <a:ext cx="544669" cy="544669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F846C82-E308-4B44-91BA-ED57E15766E6}">
      <dsp:nvSpPr>
        <dsp:cNvPr id="0" name=""/>
        <dsp:cNvSpPr/>
      </dsp:nvSpPr>
      <dsp:spPr>
        <a:xfrm>
          <a:off x="3619417" y="2441814"/>
          <a:ext cx="544669" cy="544669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04F79CD-B7F0-AD47-BA6E-CF58A07537F3}">
      <dsp:nvSpPr>
        <dsp:cNvPr id="0" name=""/>
        <dsp:cNvSpPr/>
      </dsp:nvSpPr>
      <dsp:spPr>
        <a:xfrm>
          <a:off x="3347082" y="2539855"/>
          <a:ext cx="1089339" cy="348588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sSub>
                  <m:sSubPr>
                    <m:ctrlPr>
                      <a:rPr lang="en-US" sz="1600" b="0" i="1" kern="1200" smtClean="0"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 lang="en-US" sz="1600" b="0" i="1" kern="1200" smtClean="0">
                        <a:latin typeface="Cambria Math" panose="02040503050406030204" pitchFamily="18" charset="0"/>
                      </a:rPr>
                      <m:t>𝑠</m:t>
                    </m:r>
                  </m:e>
                  <m:sub>
                    <m:r>
                      <a:rPr lang="en-US" sz="1600" b="0" i="1" kern="1200" smtClean="0">
                        <a:latin typeface="Cambria Math" panose="02040503050406030204" pitchFamily="18" charset="0"/>
                      </a:rPr>
                      <m:t>1,3,2</m:t>
                    </m:r>
                  </m:sub>
                </m:sSub>
              </m:oMath>
            </m:oMathPara>
          </a14:m>
          <a:endParaRPr lang="en-US" sz="1600" kern="1200" dirty="0"/>
        </a:p>
      </dsp:txBody>
      <dsp:txXfrm>
        <a:off x="3347082" y="2539855"/>
        <a:ext cx="1089339" cy="348588"/>
      </dsp:txXfrm>
    </dsp:sp>
    <dsp:sp modelId="{9A6CEA2D-8316-CF4F-BBE8-0E2AEB242323}">
      <dsp:nvSpPr>
        <dsp:cNvPr id="0" name=""/>
        <dsp:cNvSpPr/>
      </dsp:nvSpPr>
      <dsp:spPr>
        <a:xfrm>
          <a:off x="3619417" y="3215245"/>
          <a:ext cx="544669" cy="544669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9C6ABF8-C882-BF45-9674-315228D20F21}">
      <dsp:nvSpPr>
        <dsp:cNvPr id="0" name=""/>
        <dsp:cNvSpPr/>
      </dsp:nvSpPr>
      <dsp:spPr>
        <a:xfrm>
          <a:off x="3619417" y="3215245"/>
          <a:ext cx="544669" cy="544669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ED61338-E47D-1F45-960E-E25F61DAB925}">
      <dsp:nvSpPr>
        <dsp:cNvPr id="0" name=""/>
        <dsp:cNvSpPr/>
      </dsp:nvSpPr>
      <dsp:spPr>
        <a:xfrm>
          <a:off x="3347082" y="3313286"/>
          <a:ext cx="1089339" cy="348588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sSub>
                  <m:sSubPr>
                    <m:ctrlPr>
                      <a:rPr lang="en-US" sz="1600" b="0" i="1" kern="1200" smtClean="0"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 lang="en-US" sz="1600" b="0" i="1" kern="1200" smtClean="0">
                        <a:latin typeface="Cambria Math" panose="02040503050406030204" pitchFamily="18" charset="0"/>
                      </a:rPr>
                      <m:t>𝑠</m:t>
                    </m:r>
                  </m:e>
                  <m:sub>
                    <m:r>
                      <a:rPr lang="en-US" sz="1600" b="0" i="1" kern="1200" smtClean="0">
                        <a:latin typeface="Cambria Math" panose="02040503050406030204" pitchFamily="18" charset="0"/>
                      </a:rPr>
                      <m:t>1,3,</m:t>
                    </m:r>
                    <m:r>
                      <a:rPr lang="en-US" sz="1600" b="0" i="1" kern="1200" smtClean="0">
                        <a:latin typeface="Cambria Math" panose="02040503050406030204" pitchFamily="18" charset="0"/>
                      </a:rPr>
                      <m:t>𝑘</m:t>
                    </m:r>
                  </m:sub>
                </m:sSub>
              </m:oMath>
            </m:oMathPara>
          </a14:m>
          <a:endParaRPr lang="en-US" sz="1600" kern="1200" dirty="0"/>
        </a:p>
      </dsp:txBody>
      <dsp:txXfrm>
        <a:off x="3347082" y="3313286"/>
        <a:ext cx="1089339" cy="348588"/>
      </dsp:txXfrm>
    </dsp:sp>
    <dsp:sp modelId="{519FCB21-517B-1E4B-A92D-6B3D73B4D67F}">
      <dsp:nvSpPr>
        <dsp:cNvPr id="0" name=""/>
        <dsp:cNvSpPr/>
      </dsp:nvSpPr>
      <dsp:spPr>
        <a:xfrm>
          <a:off x="4229447" y="894953"/>
          <a:ext cx="544669" cy="544669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9FDEEB0-2A73-7F45-9B23-18D5DB122032}">
      <dsp:nvSpPr>
        <dsp:cNvPr id="0" name=""/>
        <dsp:cNvSpPr/>
      </dsp:nvSpPr>
      <dsp:spPr>
        <a:xfrm>
          <a:off x="4229447" y="894953"/>
          <a:ext cx="544669" cy="544669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413E0EF-BC72-7E46-B775-F772747BE53C}">
      <dsp:nvSpPr>
        <dsp:cNvPr id="0" name=""/>
        <dsp:cNvSpPr/>
      </dsp:nvSpPr>
      <dsp:spPr>
        <a:xfrm>
          <a:off x="3957112" y="992993"/>
          <a:ext cx="1089339" cy="348588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sSub>
                  <m:sSubPr>
                    <m:ctrlPr>
                      <a:rPr lang="en-US" sz="1600" b="0" i="1" kern="1200" smtClean="0"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 lang="en-US" sz="1600" b="0" i="1" kern="1200" smtClean="0">
                        <a:latin typeface="Cambria Math" panose="02040503050406030204" pitchFamily="18" charset="0"/>
                      </a:rPr>
                      <m:t>𝑆</m:t>
                    </m:r>
                  </m:e>
                  <m:sub>
                    <m:r>
                      <a:rPr lang="en-US" sz="1600" b="0" i="1" kern="1200" smtClean="0">
                        <a:latin typeface="Cambria Math" panose="02040503050406030204" pitchFamily="18" charset="0"/>
                      </a:rPr>
                      <m:t>1,</m:t>
                    </m:r>
                    <m:r>
                      <a:rPr lang="en-US" sz="1600" b="0" i="1" kern="1200" smtClean="0">
                        <a:latin typeface="Cambria Math" panose="02040503050406030204" pitchFamily="18" charset="0"/>
                      </a:rPr>
                      <m:t>𝑘</m:t>
                    </m:r>
                  </m:sub>
                </m:sSub>
              </m:oMath>
            </m:oMathPara>
          </a14:m>
          <a:endParaRPr lang="en-US" sz="1600" kern="1200" dirty="0"/>
        </a:p>
      </dsp:txBody>
      <dsp:txXfrm>
        <a:off x="3957112" y="992993"/>
        <a:ext cx="1089339" cy="348588"/>
      </dsp:txXfrm>
    </dsp:sp>
    <dsp:sp modelId="{13AAC596-9EE4-AC45-BC9B-E9809D623BC8}">
      <dsp:nvSpPr>
        <dsp:cNvPr id="0" name=""/>
        <dsp:cNvSpPr/>
      </dsp:nvSpPr>
      <dsp:spPr>
        <a:xfrm>
          <a:off x="4937517" y="1668384"/>
          <a:ext cx="544669" cy="544669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4CF90AE-C876-AD48-889C-25CE623AEC2F}">
      <dsp:nvSpPr>
        <dsp:cNvPr id="0" name=""/>
        <dsp:cNvSpPr/>
      </dsp:nvSpPr>
      <dsp:spPr>
        <a:xfrm>
          <a:off x="4937517" y="1668384"/>
          <a:ext cx="544669" cy="544669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9A026C3-5877-FD40-8879-87C180D4B9CC}">
      <dsp:nvSpPr>
        <dsp:cNvPr id="0" name=""/>
        <dsp:cNvSpPr/>
      </dsp:nvSpPr>
      <dsp:spPr>
        <a:xfrm>
          <a:off x="4665182" y="1766424"/>
          <a:ext cx="1089339" cy="348588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sSub>
                  <m:sSubPr>
                    <m:ctrlPr>
                      <a:rPr lang="en-US" sz="1600" b="0" i="1" kern="1200" smtClean="0"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 lang="en-US" sz="1600" b="0" i="1" kern="1200" smtClean="0">
                        <a:latin typeface="Cambria Math" panose="02040503050406030204" pitchFamily="18" charset="0"/>
                      </a:rPr>
                      <m:t>𝑠</m:t>
                    </m:r>
                  </m:e>
                  <m:sub>
                    <m:r>
                      <a:rPr lang="en-US" sz="1600" b="0" i="1" kern="1200" smtClean="0">
                        <a:latin typeface="Cambria Math" panose="02040503050406030204" pitchFamily="18" charset="0"/>
                      </a:rPr>
                      <m:t>1,</m:t>
                    </m:r>
                    <m:r>
                      <a:rPr lang="en-US" sz="1600" b="0" i="1" kern="120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1600" b="0" i="1" kern="1200" smtClean="0">
                        <a:latin typeface="Cambria Math" panose="02040503050406030204" pitchFamily="18" charset="0"/>
                      </a:rPr>
                      <m:t>,1</m:t>
                    </m:r>
                  </m:sub>
                </m:sSub>
              </m:oMath>
            </m:oMathPara>
          </a14:m>
          <a:endParaRPr lang="en-US" sz="1600" kern="1200" dirty="0"/>
        </a:p>
      </dsp:txBody>
      <dsp:txXfrm>
        <a:off x="4665182" y="1766424"/>
        <a:ext cx="1089339" cy="348588"/>
      </dsp:txXfrm>
    </dsp:sp>
    <dsp:sp modelId="{B9E1780D-D392-7A4C-8BEB-0347788ADAAF}">
      <dsp:nvSpPr>
        <dsp:cNvPr id="0" name=""/>
        <dsp:cNvSpPr/>
      </dsp:nvSpPr>
      <dsp:spPr>
        <a:xfrm>
          <a:off x="4937517" y="2441814"/>
          <a:ext cx="544669" cy="544669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2C70D39-AAC8-A642-894D-30EF79498831}">
      <dsp:nvSpPr>
        <dsp:cNvPr id="0" name=""/>
        <dsp:cNvSpPr/>
      </dsp:nvSpPr>
      <dsp:spPr>
        <a:xfrm>
          <a:off x="4937517" y="2441814"/>
          <a:ext cx="544669" cy="544669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57B3AB2-BF1C-DD48-8DE9-E3E8EA5FCF43}">
      <dsp:nvSpPr>
        <dsp:cNvPr id="0" name=""/>
        <dsp:cNvSpPr/>
      </dsp:nvSpPr>
      <dsp:spPr>
        <a:xfrm>
          <a:off x="4665182" y="2539855"/>
          <a:ext cx="1089339" cy="348588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sSub>
                  <m:sSubPr>
                    <m:ctrlPr>
                      <a:rPr lang="en-US" sz="1600" b="0" i="1" kern="1200" smtClean="0"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 lang="en-US" sz="1600" b="0" i="1" kern="1200" smtClean="0">
                        <a:latin typeface="Cambria Math" panose="02040503050406030204" pitchFamily="18" charset="0"/>
                      </a:rPr>
                      <m:t>𝑠</m:t>
                    </m:r>
                  </m:e>
                  <m:sub>
                    <m:r>
                      <a:rPr lang="en-US" sz="1600" b="0" i="1" kern="1200" smtClean="0">
                        <a:latin typeface="Cambria Math" panose="02040503050406030204" pitchFamily="18" charset="0"/>
                      </a:rPr>
                      <m:t>1,</m:t>
                    </m:r>
                    <m:r>
                      <a:rPr lang="en-US" sz="1600" b="0" i="1" kern="120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1600" b="0" i="1" kern="1200" smtClean="0">
                        <a:latin typeface="Cambria Math" panose="02040503050406030204" pitchFamily="18" charset="0"/>
                      </a:rPr>
                      <m:t>,2</m:t>
                    </m:r>
                  </m:sub>
                </m:sSub>
              </m:oMath>
            </m:oMathPara>
          </a14:m>
          <a:endParaRPr lang="en-US" sz="1600" kern="1200" dirty="0"/>
        </a:p>
      </dsp:txBody>
      <dsp:txXfrm>
        <a:off x="4665182" y="2539855"/>
        <a:ext cx="1089339" cy="348588"/>
      </dsp:txXfrm>
    </dsp:sp>
    <dsp:sp modelId="{9777DB0E-E7CB-8149-8800-55992A857585}">
      <dsp:nvSpPr>
        <dsp:cNvPr id="0" name=""/>
        <dsp:cNvSpPr/>
      </dsp:nvSpPr>
      <dsp:spPr>
        <a:xfrm>
          <a:off x="4937517" y="3215245"/>
          <a:ext cx="544669" cy="544669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4B1E933-3F7D-0B4D-B339-3314FAB8086E}">
      <dsp:nvSpPr>
        <dsp:cNvPr id="0" name=""/>
        <dsp:cNvSpPr/>
      </dsp:nvSpPr>
      <dsp:spPr>
        <a:xfrm>
          <a:off x="4937517" y="3215245"/>
          <a:ext cx="544669" cy="544669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2ABD0D0-AF4F-D842-AA8C-030D530130FB}">
      <dsp:nvSpPr>
        <dsp:cNvPr id="0" name=""/>
        <dsp:cNvSpPr/>
      </dsp:nvSpPr>
      <dsp:spPr>
        <a:xfrm>
          <a:off x="4665182" y="3313286"/>
          <a:ext cx="1089339" cy="348588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sSub>
                  <m:sSubPr>
                    <m:ctrlPr>
                      <a:rPr lang="en-US" sz="1600" b="0" i="1" kern="1200" smtClean="0"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 lang="en-US" sz="1600" b="0" i="1" kern="1200" smtClean="0">
                        <a:latin typeface="Cambria Math" panose="02040503050406030204" pitchFamily="18" charset="0"/>
                      </a:rPr>
                      <m:t>𝑠</m:t>
                    </m:r>
                  </m:e>
                  <m:sub>
                    <m:r>
                      <a:rPr lang="en-US" sz="1600" b="0" i="1" kern="1200" smtClean="0">
                        <a:latin typeface="Cambria Math" panose="02040503050406030204" pitchFamily="18" charset="0"/>
                      </a:rPr>
                      <m:t>1,</m:t>
                    </m:r>
                    <m:r>
                      <a:rPr lang="en-US" sz="1600" b="0" i="1" kern="120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1600" b="0" i="1" kern="120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600" b="0" i="1" kern="1200" smtClean="0">
                        <a:latin typeface="Cambria Math" panose="02040503050406030204" pitchFamily="18" charset="0"/>
                      </a:rPr>
                      <m:t>𝑘</m:t>
                    </m:r>
                  </m:sub>
                </m:sSub>
              </m:oMath>
            </m:oMathPara>
          </a14:m>
          <a:endParaRPr lang="en-US" sz="1600" kern="1200" dirty="0"/>
        </a:p>
      </dsp:txBody>
      <dsp:txXfrm>
        <a:off x="4665182" y="3313286"/>
        <a:ext cx="1089339" cy="34858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HalfCircleOrganizationChart">
  <dgm:title val=""/>
  <dgm:desc val=""/>
  <dgm:catLst>
    <dgm:cat type="hierarchy" pri="1500"/>
  </dgm:catLst>
  <dgm:samp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Name0">
    <dgm:varLst>
      <dgm:orgChart val="1"/>
      <dgm:chPref val="1"/>
      <dgm:dir/>
      <dgm:animOne val="branch"/>
      <dgm:animLvl val="lvl"/>
      <dgm:resizeHandles/>
    </dgm:varLst>
    <dgm:choose name="Name1">
      <dgm:if name="Name2" func="var" arg="dir" op="equ" val="norm">
        <dgm:alg type="hierChild">
          <dgm:param type="linDir" val="fromL"/>
        </dgm:alg>
      </dgm:if>
      <dgm:else name="Name3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2" refType="w" fact="10"/>
      <dgm:constr type="h" for="des" forName="rootComposite2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forEach name="Name4" axis="ch">
      <dgm:forEach name="Name5" axis="self" ptType="node">
        <dgm:layoutNode name="hierRoot1">
          <dgm:varLst>
            <dgm:hierBranch val="init"/>
          </dgm:varLst>
          <dgm:choose name="Name6">
            <dgm:if name="Name7" func="var" arg="hierBranch" op="equ" val="l">
              <dgm:alg type="hierRoot">
                <dgm:param type="hierAlign" val="tR"/>
              </dgm:alg>
              <dgm:constrLst>
                <dgm:constr type="alignOff" val="0.65"/>
              </dgm:constrLst>
            </dgm:if>
            <dgm:if name="Name8" func="var" arg="hierBranch" op="equ" val="r">
              <dgm:alg type="hierRoot">
                <dgm:param type="hierAlign" val="tL"/>
              </dgm:alg>
              <dgm:constrLst>
                <dgm:constr type="alignOff" val="0.65"/>
              </dgm:constrLst>
            </dgm:if>
            <dgm:if name="Name9" func="var" arg="hierBranch" op="equ" val="hang">
              <dgm:alg type="hierRoot"/>
              <dgm:constrLst>
                <dgm:constr type="alignOff" val="0.65"/>
              </dgm:constrLst>
            </dgm:if>
            <dgm:else name="Name10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1">
              <dgm:if name="Name12" func="var" arg="hierBranch" op="equ" val="init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3" func="var" arg="hierBranch" op="equ" val="l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4" func="var" arg="hierBranch" op="equ" val="r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else name="Name15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else>
            </dgm:choose>
            <dgm:layoutNode name="rootText1" styleLbl="alignAcc1">
              <dgm:varLst>
                <dgm:chPref val="3"/>
              </dgm:varLst>
              <dgm:alg type="tx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top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-140"/>
                  <dgm:adj idx="2" val="-40"/>
                </dgm:adjLst>
              </dgm:shape>
              <dgm:presOf/>
            </dgm:layoutNode>
            <dgm:layoutNode name="bottom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40"/>
                  <dgm:adj idx="2" val="140"/>
                </dgm:adjLst>
              </dgm:shape>
              <dgm:presOf/>
            </dgm:layoutNode>
            <dgm:layoutNode name="topConnNode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</dgm:layoutNode>
          </dgm:layoutNode>
          <dgm:layoutNode name="hierChild2">
            <dgm:choose name="Name16">
              <dgm:if name="Name17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18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19" func="var" arg="hierBranch" op="equ" val="hang">
                <dgm:choose name="Name20">
                  <dgm:if name="Name21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2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3">
                <dgm:choose name="Name24">
                  <dgm:if name="Name25" func="var" arg="dir" op="equ" val="norm">
                    <dgm:alg type="hierChild"/>
                  </dgm:if>
                  <dgm:else name="Name26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a" axis="ch" ptType="nonAsst">
              <dgm:forEach name="Name27" axis="precedSib" ptType="parTrans" st="-1" cnt="1">
                <dgm:layoutNode name="Name28">
                  <dgm:choose name="Name29">
                    <dgm:if name="Name30" func="var" arg="hierBranch" op="equ" val="std">
                      <dgm:choose name="Name31">
                        <dgm:if name="Name32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1"/>
                            <dgm:param type="dstNode" val="topArc2"/>
                          </dgm:alg>
                        </dgm:if>
                        <dgm:if name="Name33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3"/>
                            <dgm:param type="dstNode" val="topArc2"/>
                          </dgm:alg>
                        </dgm:if>
                        <dgm:else name="Name3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2"/>
                            <dgm:param type="dstNode" val="topArc2"/>
                          </dgm:alg>
                        </dgm:else>
                      </dgm:choose>
                    </dgm:if>
                    <dgm:if name="Name35" func="var" arg="hierBranch" op="equ" val="init">
                      <dgm:choose name="Name36">
                        <dgm:if name="Name37" axis="self" func="depth" op="lte" val="2">
                          <dgm:choose name="Name38">
                            <dgm:if name="Name39" axis="self" func="depth" op="lte" val="2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1"/>
                                <dgm:param type="dstNode" val="topArc2"/>
                              </dgm:alg>
                            </dgm:if>
                            <dgm:if name="Name40" axis="par" ptType="asst" func="cnt" op="equ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3"/>
                                <dgm:param type="dstNode" val="topArc2"/>
                              </dgm:alg>
                            </dgm:if>
                            <dgm:else name="Name4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2"/>
                                <dgm:param type="dstNode" val="topArc2"/>
                              </dgm:alg>
                            </dgm:else>
                          </dgm:choose>
                        </dgm:if>
                        <dgm:else name="Name42">
                          <dgm:choose name="Name43">
                            <dgm:if name="Name44" axis="par des" func="maxDepth" op="lte" val="1">
                              <dgm:choose name="Name45">
                                <dgm:if name="Name46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1"/>
                                    <dgm:param type="dstNode" val="topConnNode2"/>
                                  </dgm:alg>
                                </dgm:if>
                                <dgm:if name="Name47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3"/>
                                    <dgm:param type="dstNode" val="topConnNode2"/>
                                  </dgm:alg>
                                </dgm:if>
                                <dgm:else name="Name48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2"/>
                                    <dgm:param type="dstNode" val="topConnNode2"/>
                                  </dgm:alg>
                                </dgm:else>
                              </dgm:choose>
                            </dgm:if>
                            <dgm:else name="Name49">
                              <dgm:choose name="Name50">
                                <dgm:if name="Name51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1"/>
                                    <dgm:param type="dstNode" val="topArc2"/>
                                  </dgm:alg>
                                </dgm:if>
                                <dgm:if name="Name52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3"/>
                                    <dgm:param type="dstNode" val="topArc2"/>
                                  </dgm:alg>
                                </dgm:if>
                                <dgm:else name="Name53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2"/>
                                    <dgm:param type="dstNode" val="topArc2"/>
                                  </dgm:alg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54">
                      <dgm:choose name="Name55">
                        <dgm:if name="Name56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1"/>
                            <dgm:param type="dstNode" val="topConnNode2"/>
                          </dgm:alg>
                        </dgm:if>
                        <dgm:if name="Name57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3"/>
                            <dgm:param type="dstNode" val="topConnNode2"/>
                          </dgm:alg>
                        </dgm:if>
                        <dgm:else name="Name58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2"/>
                            <dgm:param type="dstNode" val="topConnNode2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2">
                <dgm:varLst>
                  <dgm:hierBranch val="init"/>
                </dgm:varLst>
                <dgm:choose name="Name59">
                  <dgm:if name="Name60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1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2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3" func="var" arg="hierBranch" op="equ" val="init">
                    <dgm:choose name="Name64">
                      <dgm:if name="Name65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6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layoutNode name="rootComposite2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8">
                    <dgm:if name="Name69" func="var" arg="hierBranch" op="equ" val="init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0" func="var" arg="hierBranch" op="equ" val="l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1" func="var" arg="hierBranch" op="equ" val="r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else name="Name72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else>
                  </dgm:choose>
                  <dgm:layoutNode name="rootText2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2" moveWith="rootText2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4">
                  <dgm:choose name="Name73">
                    <dgm:if name="Name7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6" func="var" arg="hierBranch" op="equ" val="hang">
                      <dgm:choose name="Name77">
                        <dgm:if name="Name7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80" func="var" arg="hierBranch" op="equ" val="std">
                      <dgm:choose name="Name81">
                        <dgm:if name="Name82" func="var" arg="dir" op="equ" val="norm">
                          <dgm:alg type="hierChild"/>
                        </dgm:if>
                        <dgm:else name="Name8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4" func="var" arg="hierBranch" op="equ" val="init">
                      <dgm:choose name="Name85">
                        <dgm:if name="Name8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87">
                          <dgm:choose name="Name88">
                            <dgm:if name="Name89" func="var" arg="dir" op="equ" val="norm">
                              <dgm:alg type="hierChild"/>
                            </dgm:if>
                            <dgm:else name="Name9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91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2" ref="rep2a"/>
                </dgm:layoutNode>
                <dgm:layoutNode name="hierChild5">
                  <dgm:choose name="Name93">
                    <dgm:if name="Name9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6" ref="rep2b"/>
                </dgm:layoutNode>
              </dgm:layoutNode>
            </dgm:forEach>
          </dgm:layoutNode>
          <dgm:layoutNode name="hierChild3">
            <dgm:choose name="Name97">
              <dgm:if name="Name9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b" axis="ch" ptType="asst">
              <dgm:forEach name="Name100" axis="precedSib" ptType="parTrans" st="-1" cnt="1">
                <dgm:layoutNode name="Name101">
                  <dgm:choose name="Name102">
                    <dgm:if name="Name103" axis="self" func="depth" op="lte" val="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1"/>
                        <dgm:param type="dstNode" val="topConnNode3"/>
                      </dgm:alg>
                    </dgm:if>
                    <dgm:if name="Name104" axis="par" ptType="asst" func="cnt" op="equ" val="1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3"/>
                        <dgm:param type="dstNode" val="topConnNode3"/>
                      </dgm:alg>
                    </dgm:if>
                    <dgm:else name="Name10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2"/>
                        <dgm:param type="dstNode" val="topConnNode3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3">
                <dgm:varLst>
                  <dgm:hierBranch val="init"/>
                </dgm:varLst>
                <dgm:choose name="Name106">
                  <dgm:if name="Name107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8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9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0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1" func="var" arg="hierBranch" op="equ" val="init">
                    <dgm:choose name="Name112">
                      <dgm:if name="Name113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14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15"/>
                </dgm:choose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16">
                    <dgm:if name="Name117" func="var" arg="hierBranch" op="equ" val="init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8" func="var" arg="hierBranch" op="equ" val="l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9" func="var" arg="hierBranch" op="equ" val="r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else name="Name120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else>
                  </dgm:choose>
                  <dgm:layoutNode name="rootText3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3" moveWith="rootText3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6">
                  <dgm:choose name="Name121">
                    <dgm:if name="Name12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24" func="var" arg="hierBranch" op="equ" val="hang">
                      <dgm:choose name="Name125">
                        <dgm:if name="Name12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2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28" func="var" arg="hierBranch" op="equ" val="std">
                      <dgm:choose name="Name129">
                        <dgm:if name="Name130" func="var" arg="dir" op="equ" val="norm">
                          <dgm:alg type="hierChild"/>
                        </dgm:if>
                        <dgm:else name="Name13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2" func="var" arg="hierBranch" op="equ" val="init">
                      <dgm:choose name="Name133">
                        <dgm:if name="Name134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35">
                          <dgm:alg type="hierChild"/>
                        </dgm:else>
                      </dgm:choose>
                    </dgm:if>
                    <dgm:else name="Name136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37" ref="rep2a"/>
                </dgm:layoutNode>
                <dgm:layoutNode name="hierChild7">
                  <dgm:choose name="Name138">
                    <dgm:if name="Name13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41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AADF25-B5CA-1646-9663-268A4BE819F2}" type="datetimeFigureOut">
              <a:rPr lang="en-US" smtClean="0"/>
              <a:t>12/8/19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0135D1-225E-374B-9FDF-90E36CFCB8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8605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0135D1-225E-374B-9FDF-90E36CFCB84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9387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/Users/</a:t>
            </a:r>
            <a:r>
              <a:rPr lang="en-US" dirty="0" err="1"/>
              <a:t>chanaross</a:t>
            </a:r>
            <a:r>
              <a:rPr lang="en-US" dirty="0"/>
              <a:t>/dev/Thesis/Simulation/</a:t>
            </a:r>
            <a:r>
              <a:rPr lang="en-US" dirty="0" err="1"/>
              <a:t>Anticipitory</a:t>
            </a:r>
            <a:r>
              <a:rPr lang="en-US" dirty="0"/>
              <a:t>/</a:t>
            </a:r>
            <a:r>
              <a:rPr lang="en-US" dirty="0" err="1"/>
              <a:t>with_machine_learning</a:t>
            </a:r>
            <a:r>
              <a:rPr lang="en-US" dirty="0"/>
              <a:t>/</a:t>
            </a:r>
            <a:r>
              <a:rPr lang="en-US" dirty="0" err="1"/>
              <a:t>NumCars</a:t>
            </a:r>
            <a:r>
              <a:rPr lang="en-US" dirty="0"/>
              <a:t>/Results/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SimAnticipatoryMio_RandomChoice_7lpred_1000startTime_10gridX_15gridY_55numEvents_10nStochastic_3numCars_Bm_easy_MaxFlow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0135D1-225E-374B-9FDF-90E36CFCB84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0687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l" defTabSz="914400" rtl="0" eaLnBrk="1" latinLnBrk="0" hangingPunct="1"/>
            <a:r>
              <a:rPr lang="en-US" dirty="0"/>
              <a:t>/Users/</a:t>
            </a:r>
            <a:r>
              <a:rPr lang="en-US" dirty="0" err="1"/>
              <a:t>chanaross</a:t>
            </a:r>
            <a:r>
              <a:rPr lang="en-US" dirty="0"/>
              <a:t>/dev/Thesis/Simulation/</a:t>
            </a:r>
            <a:r>
              <a:rPr lang="en-US" dirty="0" err="1"/>
              <a:t>Anticipitory</a:t>
            </a:r>
            <a:r>
              <a:rPr lang="en-US" dirty="0"/>
              <a:t>/</a:t>
            </a:r>
            <a:r>
              <a:rPr lang="en-US" dirty="0" err="1"/>
              <a:t>with_machine_learning</a:t>
            </a:r>
            <a:r>
              <a:rPr lang="en-US" dirty="0"/>
              <a:t>/</a:t>
            </a:r>
            <a:r>
              <a:rPr lang="en-US" dirty="0" err="1"/>
              <a:t>Results_presentation</a:t>
            </a:r>
            <a:r>
              <a:rPr lang="en-US" dirty="0"/>
              <a:t>/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SimAnticipatoryMio_BruteForce_5lpred_4delOpen_1000startTime_10gridX_15gridY_20numEvents_20nStochastic_4numCars_Bm_MaxFlow.p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0135D1-225E-374B-9FDF-90E36CFCB84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7318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/Users/</a:t>
            </a:r>
            <a:r>
              <a:rPr lang="en-US" dirty="0" err="1"/>
              <a:t>chanaross</a:t>
            </a:r>
            <a:r>
              <a:rPr lang="en-US" dirty="0"/>
              <a:t>/dev/Thesis/Simulation/</a:t>
            </a:r>
            <a:r>
              <a:rPr lang="en-US" dirty="0" err="1"/>
              <a:t>Anticipitory</a:t>
            </a:r>
            <a:r>
              <a:rPr lang="en-US" dirty="0"/>
              <a:t>/</a:t>
            </a:r>
            <a:r>
              <a:rPr lang="en-US" dirty="0" err="1"/>
              <a:t>with_machine_learning</a:t>
            </a:r>
            <a:r>
              <a:rPr lang="en-US" dirty="0"/>
              <a:t>/</a:t>
            </a:r>
            <a:r>
              <a:rPr lang="en-US" dirty="0" err="1"/>
              <a:t>Results_presentation</a:t>
            </a:r>
            <a:r>
              <a:rPr lang="en-US" dirty="0"/>
              <a:t>/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SimAnticipatoryMio_RandomChoice_5lpred_4delOpen_48startTime_10gridX_25gridY_84numEvents_20nStochastic_10numCars_Bm_MaxFlow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0135D1-225E-374B-9FDF-90E36CFCB84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5228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יש ניסוח של הבעיה בתור M|IP  </a:t>
            </a:r>
            <a:br>
              <a:rPr lang="en-US" dirty="0"/>
            </a:br>
            <a:r>
              <a:rPr lang="he-IL" dirty="0"/>
              <a:t>שמגיעה מתוך MIT</a:t>
            </a:r>
            <a:br>
              <a:rPr lang="en-US" dirty="0"/>
            </a:br>
            <a:r>
              <a:rPr lang="he-IL" dirty="0"/>
              <a:t>ועם עושים </a:t>
            </a:r>
            <a:r>
              <a:rPr lang="he-IL" dirty="0" err="1"/>
              <a:t>רילסקציה</a:t>
            </a:r>
            <a:r>
              <a:rPr lang="he-IL" dirty="0"/>
              <a:t> של הזמן עדיין מגיעים לפתרון אופטימאלי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0135D1-225E-374B-9FDF-90E36CFCB84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658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D28FC-BD89-EA4D-B184-9DB614F360F7}" type="datetimeFigureOut">
              <a:rPr lang="en-US" smtClean="0"/>
              <a:t>12/8/19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83726-4F69-BF4D-ACB0-58DC829C94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199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D28FC-BD89-EA4D-B184-9DB614F360F7}" type="datetimeFigureOut">
              <a:rPr lang="en-US" smtClean="0"/>
              <a:t>12/8/19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83726-4F69-BF4D-ACB0-58DC829C94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2301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D28FC-BD89-EA4D-B184-9DB614F360F7}" type="datetimeFigureOut">
              <a:rPr lang="en-US" smtClean="0"/>
              <a:t>12/8/19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83726-4F69-BF4D-ACB0-58DC829C94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36962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D28FC-BD89-EA4D-B184-9DB614F360F7}" type="datetimeFigureOut">
              <a:rPr lang="en-US" smtClean="0"/>
              <a:t>12/8/19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83726-4F69-BF4D-ACB0-58DC829C94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376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D28FC-BD89-EA4D-B184-9DB614F360F7}" type="datetimeFigureOut">
              <a:rPr lang="en-US" smtClean="0"/>
              <a:t>12/8/19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83726-4F69-BF4D-ACB0-58DC829C94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9924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D28FC-BD89-EA4D-B184-9DB614F360F7}" type="datetimeFigureOut">
              <a:rPr lang="en-US" smtClean="0"/>
              <a:t>12/8/19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83726-4F69-BF4D-ACB0-58DC829C94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5211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D28FC-BD89-EA4D-B184-9DB614F360F7}" type="datetimeFigureOut">
              <a:rPr lang="en-US" smtClean="0"/>
              <a:t>12/8/19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83726-4F69-BF4D-ACB0-58DC829C94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4103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D28FC-BD89-EA4D-B184-9DB614F360F7}" type="datetimeFigureOut">
              <a:rPr lang="en-US" smtClean="0"/>
              <a:t>12/8/19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83726-4F69-BF4D-ACB0-58DC829C94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0653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D28FC-BD89-EA4D-B184-9DB614F360F7}" type="datetimeFigureOut">
              <a:rPr lang="en-US" smtClean="0"/>
              <a:t>12/8/19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83726-4F69-BF4D-ACB0-58DC829C94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8574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D28FC-BD89-EA4D-B184-9DB614F360F7}" type="datetimeFigureOut">
              <a:rPr lang="en-US" smtClean="0"/>
              <a:t>12/8/19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83726-4F69-BF4D-ACB0-58DC829C94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7151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D28FC-BD89-EA4D-B184-9DB614F360F7}" type="datetimeFigureOut">
              <a:rPr lang="en-US" smtClean="0"/>
              <a:t>12/8/19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83726-4F69-BF4D-ACB0-58DC829C94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400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BD28FC-BD89-EA4D-B184-9DB614F360F7}" type="datetimeFigureOut">
              <a:rPr lang="en-US" smtClean="0"/>
              <a:t>12/8/19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E83726-4F69-BF4D-ACB0-58DC829C94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6296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tiff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40.xml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12" Type="http://schemas.openxmlformats.org/officeDocument/2006/relationships/image" Target="../media/image42.png"/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11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10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Relationship Id="rId9" Type="http://schemas.openxmlformats.org/officeDocument/2006/relationships/diagramLayout" Target="../diagrams/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blp.uni-trier.de/db/journals/ior/ior67.html#BertsimasJM19" TargetMode="External"/><Relationship Id="rId5" Type="http://schemas.openxmlformats.org/officeDocument/2006/relationships/image" Target="../media/image44.png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559AE206-7EBA-4D33-8BC9-9D8158553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0648F8-4CF0-1748-A423-CA0CB31946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4525347"/>
            <a:ext cx="6801321" cy="1737360"/>
          </a:xfrm>
        </p:spPr>
        <p:txBody>
          <a:bodyPr anchor="ctr">
            <a:normAutofit/>
          </a:bodyPr>
          <a:lstStyle/>
          <a:p>
            <a:pPr algn="r"/>
            <a:r>
              <a:rPr lang="en-US"/>
              <a:t>Learn to anticipate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3733C7-B91E-4440-9EE7-2FC2F7BD3E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61258" y="4525347"/>
            <a:ext cx="3258675" cy="1737360"/>
          </a:xfrm>
        </p:spPr>
        <p:txBody>
          <a:bodyPr anchor="ctr">
            <a:normAutofit/>
          </a:bodyPr>
          <a:lstStyle/>
          <a:p>
            <a:pPr algn="l"/>
            <a:r>
              <a:rPr lang="en-US"/>
              <a:t>Chana Ross </a:t>
            </a:r>
          </a:p>
          <a:p>
            <a:pPr algn="l"/>
            <a:r>
              <a:rPr lang="en-US"/>
              <a:t>December 2019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437D937-A7F1-4011-92B4-328E5BE1B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8567" y="620480"/>
            <a:ext cx="2243800" cy="224379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672F332-AF08-46C6-94F0-77684310D7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95001" y="2466604"/>
            <a:ext cx="962395" cy="96239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4244EF8-D73A-40E1-BE73-D46E6B4B04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5829" y="2327988"/>
            <a:ext cx="293695" cy="29369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AB84D7E8-4ECB-42D7-ADBF-01689B0F24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92113" y="0"/>
            <a:ext cx="5699887" cy="4059244"/>
          </a:xfrm>
          <a:custGeom>
            <a:avLst/>
            <a:gdLst>
              <a:gd name="connsiteX0" fmla="*/ 0 w 5699887"/>
              <a:gd name="connsiteY0" fmla="*/ 0 h 4059244"/>
              <a:gd name="connsiteX1" fmla="*/ 5699887 w 5699887"/>
              <a:gd name="connsiteY1" fmla="*/ 0 h 4059244"/>
              <a:gd name="connsiteX2" fmla="*/ 5699887 w 5699887"/>
              <a:gd name="connsiteY2" fmla="*/ 3944096 h 4059244"/>
              <a:gd name="connsiteX3" fmla="*/ 5525775 w 5699887"/>
              <a:gd name="connsiteY3" fmla="*/ 3980429 h 4059244"/>
              <a:gd name="connsiteX4" fmla="*/ 4663256 w 5699887"/>
              <a:gd name="connsiteY4" fmla="*/ 4059244 h 4059244"/>
              <a:gd name="connsiteX5" fmla="*/ 8566 w 5699887"/>
              <a:gd name="connsiteY5" fmla="*/ 67422 h 4059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99887" h="4059244">
                <a:moveTo>
                  <a:pt x="0" y="0"/>
                </a:moveTo>
                <a:lnTo>
                  <a:pt x="5699887" y="0"/>
                </a:lnTo>
                <a:lnTo>
                  <a:pt x="5699887" y="3944096"/>
                </a:lnTo>
                <a:lnTo>
                  <a:pt x="5525775" y="3980429"/>
                </a:lnTo>
                <a:cubicBezTo>
                  <a:pt x="5246154" y="4032190"/>
                  <a:pt x="4957865" y="4059244"/>
                  <a:pt x="4663256" y="4059244"/>
                </a:cubicBezTo>
                <a:cubicBezTo>
                  <a:pt x="2306390" y="4059244"/>
                  <a:pt x="353936" y="2327747"/>
                  <a:pt x="8566" y="67422"/>
                </a:cubicBez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E8E38ED-369A-44C2-B635-0BED0E48A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00392" y="4525347"/>
            <a:ext cx="0" cy="1737360"/>
          </a:xfrm>
          <a:prstGeom prst="line">
            <a:avLst/>
          </a:prstGeom>
          <a:ln w="1905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12988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2">
            <a:extLst>
              <a:ext uri="{FF2B5EF4-FFF2-40B4-BE49-F238E27FC236}">
                <a16:creationId xmlns:a16="http://schemas.microsoft.com/office/drawing/2014/main" id="{C66233EB-0B94-0B40-950D-F68A54C243E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43358418"/>
              </p:ext>
            </p:extLst>
          </p:nvPr>
        </p:nvGraphicFramePr>
        <p:xfrm>
          <a:off x="5040350" y="256478"/>
          <a:ext cx="6313449" cy="59204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8FFB9633-73D9-0543-9D1C-8160B9D85888}"/>
              </a:ext>
            </a:extLst>
          </p:cNvPr>
          <p:cNvSpPr/>
          <p:nvPr/>
        </p:nvSpPr>
        <p:spPr>
          <a:xfrm>
            <a:off x="1" y="0"/>
            <a:ext cx="2542478" cy="6858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CB1E7EC-B581-7744-B6C4-3934B31A0A70}"/>
              </a:ext>
            </a:extLst>
          </p:cNvPr>
          <p:cNvSpPr txBox="1">
            <a:spLocks/>
          </p:cNvSpPr>
          <p:nvPr/>
        </p:nvSpPr>
        <p:spPr>
          <a:xfrm>
            <a:off x="705661" y="1594745"/>
            <a:ext cx="2743200" cy="27432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>
                <a:solidFill>
                  <a:schemeClr val="bg1"/>
                </a:solidFill>
              </a:rPr>
              <a:t>Problem Definition Uber</a:t>
            </a:r>
          </a:p>
        </p:txBody>
      </p:sp>
    </p:spTree>
    <p:extLst>
      <p:ext uri="{BB962C8B-B14F-4D97-AF65-F5344CB8AC3E}">
        <p14:creationId xmlns:p14="http://schemas.microsoft.com/office/powerpoint/2010/main" val="24497586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8BA713-55D1-DA46-AAF7-C18C43FFC8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20706" y="868363"/>
            <a:ext cx="8022611" cy="4941421"/>
          </a:xfrm>
        </p:spPr>
        <p:txBody>
          <a:bodyPr/>
          <a:lstStyle/>
          <a:p>
            <a:r>
              <a:rPr lang="en-US" dirty="0"/>
              <a:t>Each costumer is picked up at a known location (data did not include drop off locations)</a:t>
            </a:r>
          </a:p>
          <a:p>
            <a:r>
              <a:rPr lang="en-US" dirty="0"/>
              <a:t>Costumers have a time window before canceling their request (this time is unknown to the algorithm)</a:t>
            </a:r>
          </a:p>
          <a:p>
            <a:r>
              <a:rPr lang="en-US" dirty="0"/>
              <a:t>Each car has 5 possible actions : {up, down, left, right, stay}</a:t>
            </a:r>
          </a:p>
          <a:p>
            <a:r>
              <a:rPr lang="en-US" dirty="0"/>
              <a:t>Cost : [reward for pickup] - [cancelation fee] - [driving fee]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F74F153-A982-6541-80A1-32572BC58637}"/>
              </a:ext>
            </a:extLst>
          </p:cNvPr>
          <p:cNvSpPr/>
          <p:nvPr/>
        </p:nvSpPr>
        <p:spPr>
          <a:xfrm>
            <a:off x="1" y="0"/>
            <a:ext cx="2542478" cy="6858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0B49DA3-501E-1345-9B78-6A87B9B90295}"/>
              </a:ext>
            </a:extLst>
          </p:cNvPr>
          <p:cNvSpPr txBox="1">
            <a:spLocks/>
          </p:cNvSpPr>
          <p:nvPr/>
        </p:nvSpPr>
        <p:spPr>
          <a:xfrm>
            <a:off x="705661" y="1594745"/>
            <a:ext cx="2743200" cy="27432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dirty="0">
                <a:solidFill>
                  <a:schemeClr val="bg1"/>
                </a:solidFill>
              </a:rPr>
              <a:t>Problem assumptions</a:t>
            </a:r>
          </a:p>
        </p:txBody>
      </p:sp>
    </p:spTree>
    <p:extLst>
      <p:ext uri="{BB962C8B-B14F-4D97-AF65-F5344CB8AC3E}">
        <p14:creationId xmlns:p14="http://schemas.microsoft.com/office/powerpoint/2010/main" val="29385681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A63CE-F1FD-D343-9A99-CFF95D651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22" y="0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Steps for solution</a:t>
            </a:r>
          </a:p>
        </p:txBody>
      </p:sp>
      <p:graphicFrame>
        <p:nvGraphicFramePr>
          <p:cNvPr id="24" name="Diagram 23">
            <a:extLst>
              <a:ext uri="{FF2B5EF4-FFF2-40B4-BE49-F238E27FC236}">
                <a16:creationId xmlns:a16="http://schemas.microsoft.com/office/drawing/2014/main" id="{2DA1EDB6-A281-0B4B-A5E8-E37C9A42E3D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87554415"/>
              </p:ext>
            </p:extLst>
          </p:nvPr>
        </p:nvGraphicFramePr>
        <p:xfrm>
          <a:off x="1807633" y="866035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322271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96877F-A2FE-7741-B926-E0F1CE6A54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0515600" cy="1325563"/>
          </a:xfrm>
        </p:spPr>
        <p:txBody>
          <a:bodyPr/>
          <a:lstStyle/>
          <a:p>
            <a:pPr algn="l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dirty="0"/>
              <a:t>Step 1 : Data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199E37-A4EA-1340-A0C6-B6ECB83ECD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95435" y="1277626"/>
            <a:ext cx="4447823" cy="4351338"/>
          </a:xfrm>
        </p:spPr>
        <p:txBody>
          <a:bodyPr>
            <a:normAutofit/>
          </a:bodyPr>
          <a:lstStyle/>
          <a:p>
            <a:r>
              <a:rPr lang="en-US" dirty="0"/>
              <a:t>Original data is rotated for convenience</a:t>
            </a:r>
          </a:p>
          <a:p>
            <a:r>
              <a:rPr lang="en-US" dirty="0"/>
              <a:t>Only Manhattan is taken into consideration</a:t>
            </a:r>
          </a:p>
          <a:p>
            <a:r>
              <a:rPr lang="en-US" dirty="0"/>
              <a:t>Lat, Lon translated to grid X,Y and aggregated into 500 m. bins 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 descr="A picture containing food&#10;&#10;Description automatically generated">
            <a:extLst>
              <a:ext uri="{FF2B5EF4-FFF2-40B4-BE49-F238E27FC236}">
                <a16:creationId xmlns:a16="http://schemas.microsoft.com/office/drawing/2014/main" id="{353B76AA-5012-794D-8ABA-0A1E9426B4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029" r="8333" b="8807"/>
          <a:stretch/>
        </p:blipFill>
        <p:spPr>
          <a:xfrm>
            <a:off x="4270542" y="1363134"/>
            <a:ext cx="2514600" cy="5494866"/>
          </a:xfrm>
          <a:prstGeom prst="rect">
            <a:avLst/>
          </a:prstGeom>
        </p:spPr>
      </p:pic>
      <p:pic>
        <p:nvPicPr>
          <p:cNvPr id="8" name="Picture 7" descr="A close up of a map&#10;&#10;Description automatically generated">
            <a:extLst>
              <a:ext uri="{FF2B5EF4-FFF2-40B4-BE49-F238E27FC236}">
                <a16:creationId xmlns:a16="http://schemas.microsoft.com/office/drawing/2014/main" id="{808064DA-C454-EC4C-95D5-50562C0AD7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440" b="8395"/>
          <a:stretch/>
        </p:blipFill>
        <p:spPr>
          <a:xfrm>
            <a:off x="6978462" y="1380754"/>
            <a:ext cx="2743200" cy="549486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405984F-4F9A-E944-B9AF-A998B2FF297E}"/>
              </a:ext>
            </a:extLst>
          </p:cNvPr>
          <p:cNvSpPr txBox="1"/>
          <p:nvPr/>
        </p:nvSpPr>
        <p:spPr>
          <a:xfrm>
            <a:off x="4545708" y="1092960"/>
            <a:ext cx="1964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Original data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EBABA0-84BE-2345-B3F5-CDB3288ABE28}"/>
              </a:ext>
            </a:extLst>
          </p:cNvPr>
          <p:cNvSpPr txBox="1"/>
          <p:nvPr/>
        </p:nvSpPr>
        <p:spPr>
          <a:xfrm>
            <a:off x="7243306" y="1066874"/>
            <a:ext cx="24680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Rotated + Cropped data</a:t>
            </a:r>
          </a:p>
        </p:txBody>
      </p:sp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493A4BF5-B998-B243-BB48-A36DDE14820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213" b="8765"/>
          <a:stretch/>
        </p:blipFill>
        <p:spPr>
          <a:xfrm>
            <a:off x="9513820" y="1363134"/>
            <a:ext cx="2655229" cy="544475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B27A53A-202B-B445-8D51-64C66A48EE32}"/>
              </a:ext>
            </a:extLst>
          </p:cNvPr>
          <p:cNvSpPr txBox="1"/>
          <p:nvPr/>
        </p:nvSpPr>
        <p:spPr>
          <a:xfrm>
            <a:off x="9788987" y="1066874"/>
            <a:ext cx="24680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Aggregated into grid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AE9C31C-E8CF-B24A-98DF-ED6D0D26B4BD}"/>
              </a:ext>
            </a:extLst>
          </p:cNvPr>
          <p:cNvSpPr txBox="1"/>
          <p:nvPr/>
        </p:nvSpPr>
        <p:spPr>
          <a:xfrm>
            <a:off x="7658554" y="4876800"/>
            <a:ext cx="1335741" cy="369332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Central park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AB01D88-563A-0044-8269-4A5E6359B5A2}"/>
              </a:ext>
            </a:extLst>
          </p:cNvPr>
          <p:cNvCxnSpPr>
            <a:cxnSpLocks/>
            <a:stCxn id="4" idx="1"/>
          </p:cNvCxnSpPr>
          <p:nvPr/>
        </p:nvCxnSpPr>
        <p:spPr>
          <a:xfrm flipH="1" flipV="1">
            <a:off x="6096002" y="3264932"/>
            <a:ext cx="1562552" cy="179653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A48236E-ACCA-D641-8EE6-95DC7B2AA433}"/>
              </a:ext>
            </a:extLst>
          </p:cNvPr>
          <p:cNvCxnSpPr>
            <a:cxnSpLocks/>
          </p:cNvCxnSpPr>
          <p:nvPr/>
        </p:nvCxnSpPr>
        <p:spPr>
          <a:xfrm flipV="1">
            <a:off x="8134950" y="4392706"/>
            <a:ext cx="64470" cy="51018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6C6D064-82C7-154A-9BD3-6EC34CBA7365}"/>
              </a:ext>
            </a:extLst>
          </p:cNvPr>
          <p:cNvCxnSpPr>
            <a:cxnSpLocks/>
            <a:stCxn id="4" idx="3"/>
          </p:cNvCxnSpPr>
          <p:nvPr/>
        </p:nvCxnSpPr>
        <p:spPr>
          <a:xfrm flipV="1">
            <a:off x="8994295" y="4300373"/>
            <a:ext cx="1475639" cy="7610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72446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4642C6-CF4F-AD4C-8D8F-F8C14C6A22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Step 1 : Data analysis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932A2B1-1BA4-0546-B938-333E3F12266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07622" y="1253331"/>
                <a:ext cx="8328378" cy="4351338"/>
              </a:xfrm>
            </p:spPr>
            <p:txBody>
              <a:bodyPr/>
              <a:lstStyle/>
              <a:p>
                <a:r>
                  <a:rPr lang="en-US" dirty="0"/>
                  <a:t>Data is aggregated into 500 m bins and 30 min. increments</a:t>
                </a:r>
              </a:p>
              <a:p>
                <a:r>
                  <a:rPr lang="en-US" dirty="0"/>
                  <a:t>Number of events per location are limited (&lt;20)</a:t>
                </a:r>
              </a:p>
              <a:p>
                <a:r>
                  <a:rPr lang="en-US" dirty="0"/>
                  <a:t>simulation units are: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 = 30 min.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Δx</m:t>
                    </m:r>
                    <m:r>
                      <a:rPr lang="en-US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Δy</m:t>
                    </m:r>
                  </m:oMath>
                </a14:m>
                <a:r>
                  <a:rPr lang="en-US" dirty="0"/>
                  <a:t> = 500 m.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932A2B1-1BA4-0546-B938-333E3F12266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7622" y="1253331"/>
                <a:ext cx="8328378" cy="4351338"/>
              </a:xfrm>
              <a:blipFill>
                <a:blip r:embed="rId2"/>
                <a:stretch>
                  <a:fillRect l="-1372" t="-23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5F754FB7-93A2-7E47-884B-8097811153DC}"/>
              </a:ext>
            </a:extLst>
          </p:cNvPr>
          <p:cNvSpPr txBox="1"/>
          <p:nvPr/>
        </p:nvSpPr>
        <p:spPr>
          <a:xfrm>
            <a:off x="8799539" y="400877"/>
            <a:ext cx="2907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Spatial Distribution , 1 week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2BFA92C-D53E-7D47-8D45-A3FA48F98747}"/>
              </a:ext>
            </a:extLst>
          </p:cNvPr>
          <p:cNvSpPr txBox="1"/>
          <p:nvPr/>
        </p:nvSpPr>
        <p:spPr>
          <a:xfrm>
            <a:off x="3417857" y="3766403"/>
            <a:ext cx="4399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Temporal distribution, all locations, 1 week</a:t>
            </a:r>
          </a:p>
        </p:txBody>
      </p:sp>
      <p:pic>
        <p:nvPicPr>
          <p:cNvPr id="15" name="Picture 14" descr="A screenshot of a cell phone&#10;&#10;Description automatically generated">
            <a:extLst>
              <a:ext uri="{FF2B5EF4-FFF2-40B4-BE49-F238E27FC236}">
                <a16:creationId xmlns:a16="http://schemas.microsoft.com/office/drawing/2014/main" id="{A2DD010C-C1DE-FC47-87B0-40AC3A7B40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291" b="6276"/>
          <a:stretch/>
        </p:blipFill>
        <p:spPr>
          <a:xfrm>
            <a:off x="9137315" y="770209"/>
            <a:ext cx="2232379" cy="5983728"/>
          </a:xfrm>
          <a:prstGeom prst="rect">
            <a:avLst/>
          </a:prstGeom>
        </p:spPr>
      </p:pic>
      <p:pic>
        <p:nvPicPr>
          <p:cNvPr id="7" name="Picture 6" descr="A group of people in a room&#10;&#10;Description automatically generated">
            <a:extLst>
              <a:ext uri="{FF2B5EF4-FFF2-40B4-BE49-F238E27FC236}">
                <a16:creationId xmlns:a16="http://schemas.microsoft.com/office/drawing/2014/main" id="{E02DADE9-27D6-F34A-8A74-9CCD5DD45B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9092" y="4135735"/>
            <a:ext cx="6327846" cy="2618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1607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 descr="A close up of a map&#10;&#10;Description automatically generated">
            <a:extLst>
              <a:ext uri="{FF2B5EF4-FFF2-40B4-BE49-F238E27FC236}">
                <a16:creationId xmlns:a16="http://schemas.microsoft.com/office/drawing/2014/main" id="{6A5AC9F1-5DC9-AA48-AE53-69698CB21E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4695" y="4350344"/>
            <a:ext cx="6017305" cy="249349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209315-D892-ED45-ACF1-1C31B49251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81010"/>
            <a:ext cx="10515600" cy="1325563"/>
          </a:xfrm>
        </p:spPr>
        <p:txBody>
          <a:bodyPr/>
          <a:lstStyle/>
          <a:p>
            <a:r>
              <a:rPr lang="en-US" dirty="0"/>
              <a:t>Step 2 : Probability Function, Average 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A13D2646-CA6D-E14E-9847-16F0ECC244DA}"/>
              </a:ext>
            </a:extLst>
          </p:cNvPr>
          <p:cNvSpPr/>
          <p:nvPr/>
        </p:nvSpPr>
        <p:spPr>
          <a:xfrm>
            <a:off x="42552" y="1259245"/>
            <a:ext cx="5946201" cy="4408034"/>
          </a:xfrm>
          <a:prstGeom prst="roundRect">
            <a:avLst>
              <a:gd name="adj" fmla="val 8172"/>
            </a:avLst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CD10929-0E00-C64E-8271-372ADE320C34}"/>
                  </a:ext>
                </a:extLst>
              </p:cNvPr>
              <p:cNvSpPr txBox="1"/>
              <p:nvPr/>
            </p:nvSpPr>
            <p:spPr>
              <a:xfrm>
                <a:off x="152261" y="1260427"/>
                <a:ext cx="5836492" cy="47548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Prior knowledge:</a:t>
                </a:r>
              </a:p>
              <a:p>
                <a:r>
                  <a:rPr lang="en-US" dirty="0"/>
                  <a:t>Understand the patterns in data and create probability function based on patterns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All weeks have a similar behavior (location and time wise)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𝑒𝑣𝑒𝑛𝑡𝑠</m:t>
                              </m:r>
                            </m:sub>
                          </m:sSub>
                        </m:e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𝑒𝑣𝑒𝑛𝑡𝑠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K = number of weeks , t=time index , </a:t>
                </a:r>
              </a:p>
              <a:p>
                <a:r>
                  <a:rPr lang="en-US" dirty="0" err="1"/>
                  <a:t>x,y</a:t>
                </a:r>
                <a:r>
                  <a:rPr lang="en-US" dirty="0"/>
                  <a:t> = location index</a:t>
                </a:r>
              </a:p>
              <a:p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𝑒𝑣𝑒𝑛𝑡𝑠</m:t>
                            </m:r>
                          </m:sub>
                        </m:sSub>
                      </m: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dirty="0"/>
                  <a:t> – probability of having n events at location x, y and time t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t -  day, hour and minute during the week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≤336) </m:t>
                    </m:r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CD10929-0E00-C64E-8271-372ADE320C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261" y="1260427"/>
                <a:ext cx="5836492" cy="4754891"/>
              </a:xfrm>
              <a:prstGeom prst="rect">
                <a:avLst/>
              </a:prstGeom>
              <a:blipFill>
                <a:blip r:embed="rId3"/>
                <a:stretch>
                  <a:fillRect l="-870" t="-532" r="-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Content Placeholder 4">
            <a:extLst>
              <a:ext uri="{FF2B5EF4-FFF2-40B4-BE49-F238E27FC236}">
                <a16:creationId xmlns:a16="http://schemas.microsoft.com/office/drawing/2014/main" id="{21ACDF47-80FF-F04E-998B-53B6BA5D611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65" t="9319" r="8512" b="5363"/>
          <a:stretch/>
        </p:blipFill>
        <p:spPr>
          <a:xfrm>
            <a:off x="6976533" y="1627492"/>
            <a:ext cx="5187099" cy="2826164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CCC3DA2-B529-AF42-AB74-CBB507256011}"/>
              </a:ext>
            </a:extLst>
          </p:cNvPr>
          <p:cNvCxnSpPr>
            <a:cxnSpLocks/>
          </p:cNvCxnSpPr>
          <p:nvPr/>
        </p:nvCxnSpPr>
        <p:spPr>
          <a:xfrm flipV="1">
            <a:off x="8102456" y="2493777"/>
            <a:ext cx="0" cy="309877"/>
          </a:xfrm>
          <a:prstGeom prst="straightConnector1">
            <a:avLst/>
          </a:prstGeom>
          <a:ln w="28575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AEBF03B3-9C11-BD48-964A-02A65DB056FA}"/>
              </a:ext>
            </a:extLst>
          </p:cNvPr>
          <p:cNvSpPr txBox="1"/>
          <p:nvPr/>
        </p:nvSpPr>
        <p:spPr>
          <a:xfrm>
            <a:off x="7241753" y="1847446"/>
            <a:ext cx="1617133" cy="646331"/>
          </a:xfrm>
          <a:prstGeom prst="rect">
            <a:avLst/>
          </a:prstGeom>
          <a:noFill/>
          <a:ln w="28575">
            <a:solidFill>
              <a:schemeClr val="bg2">
                <a:lumMod val="2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Morning peak  to work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990F012-B057-5748-BB58-0ECA52C9C6E0}"/>
              </a:ext>
            </a:extLst>
          </p:cNvPr>
          <p:cNvCxnSpPr>
            <a:cxnSpLocks/>
          </p:cNvCxnSpPr>
          <p:nvPr/>
        </p:nvCxnSpPr>
        <p:spPr>
          <a:xfrm flipV="1">
            <a:off x="10428810" y="1513886"/>
            <a:ext cx="0" cy="464101"/>
          </a:xfrm>
          <a:prstGeom prst="straightConnector1">
            <a:avLst/>
          </a:prstGeom>
          <a:ln w="28575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47DFA23A-643E-0541-97BC-C3287BF30C14}"/>
              </a:ext>
            </a:extLst>
          </p:cNvPr>
          <p:cNvSpPr txBox="1"/>
          <p:nvPr/>
        </p:nvSpPr>
        <p:spPr>
          <a:xfrm>
            <a:off x="9703669" y="867555"/>
            <a:ext cx="1680597" cy="646331"/>
          </a:xfrm>
          <a:prstGeom prst="rect">
            <a:avLst/>
          </a:prstGeom>
          <a:noFill/>
          <a:ln w="28575">
            <a:solidFill>
              <a:schemeClr val="bg2">
                <a:lumMod val="2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Evening peak home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F2192DE-4376-184E-B196-F17C76E9E33F}"/>
              </a:ext>
            </a:extLst>
          </p:cNvPr>
          <p:cNvSpPr txBox="1"/>
          <p:nvPr/>
        </p:nvSpPr>
        <p:spPr>
          <a:xfrm>
            <a:off x="5977389" y="1190721"/>
            <a:ext cx="36942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Example -  Tuesday at a busy location:</a:t>
            </a:r>
          </a:p>
        </p:txBody>
      </p:sp>
    </p:spTree>
    <p:extLst>
      <p:ext uri="{BB962C8B-B14F-4D97-AF65-F5344CB8AC3E}">
        <p14:creationId xmlns:p14="http://schemas.microsoft.com/office/powerpoint/2010/main" val="18630279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67C8C2-31FA-B342-9FCE-C0B63AFFB0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Step 2 : Probability Function, Average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5EA86C5-EAA0-F649-980B-E4D8C9FB11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0712" y="1936660"/>
            <a:ext cx="7655418" cy="4921340"/>
          </a:xfrm>
          <a:prstGeom prst="rect">
            <a:avLst/>
          </a:prstGeom>
        </p:spPr>
      </p:pic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EE4ACFD4-6D64-3A4E-BEB2-AF0518DFE6D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0214"/>
          <a:stretch/>
        </p:blipFill>
        <p:spPr>
          <a:xfrm>
            <a:off x="0" y="2286000"/>
            <a:ext cx="6568068" cy="4572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F46FD38-0354-4345-9E94-AD960C26D37C}"/>
              </a:ext>
            </a:extLst>
          </p:cNvPr>
          <p:cNvSpPr txBox="1"/>
          <p:nvPr/>
        </p:nvSpPr>
        <p:spPr>
          <a:xfrm>
            <a:off x="981308" y="2141034"/>
            <a:ext cx="53842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Comparison between probability function and real data</a:t>
            </a:r>
          </a:p>
          <a:p>
            <a:pPr algn="ctr"/>
            <a:r>
              <a:rPr lang="en-US" dirty="0"/>
              <a:t> busy location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50FF8B0-1E8C-7243-8A06-B7E885892531}"/>
              </a:ext>
            </a:extLst>
          </p:cNvPr>
          <p:cNvSpPr txBox="1"/>
          <p:nvPr/>
        </p:nvSpPr>
        <p:spPr>
          <a:xfrm>
            <a:off x="6568068" y="1749749"/>
            <a:ext cx="53842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Comparison between probability function and real data</a:t>
            </a:r>
          </a:p>
          <a:p>
            <a:pPr algn="ctr"/>
            <a:r>
              <a:rPr lang="en-US" dirty="0"/>
              <a:t> 6:00 am to midnight</a:t>
            </a:r>
          </a:p>
        </p:txBody>
      </p:sp>
    </p:spTree>
    <p:extLst>
      <p:ext uri="{BB962C8B-B14F-4D97-AF65-F5344CB8AC3E}">
        <p14:creationId xmlns:p14="http://schemas.microsoft.com/office/powerpoint/2010/main" val="5059367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DB9BEC-880F-D246-B539-F66576C1A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72" y="-2382"/>
            <a:ext cx="11963637" cy="1325563"/>
          </a:xfrm>
        </p:spPr>
        <p:txBody>
          <a:bodyPr/>
          <a:lstStyle/>
          <a:p>
            <a:r>
              <a:rPr lang="en-US" dirty="0"/>
              <a:t>Step 2 : Probability Function, Machine learning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E47EA78-7308-114E-B5E9-357DD790F7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83471"/>
            <a:ext cx="5699373" cy="427452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118F797-BEE8-B642-A5F9-AB65016D01C5}"/>
              </a:ext>
            </a:extLst>
          </p:cNvPr>
          <p:cNvSpPr txBox="1"/>
          <p:nvPr/>
        </p:nvSpPr>
        <p:spPr>
          <a:xfrm>
            <a:off x="87971" y="2545681"/>
            <a:ext cx="5611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Network results compared to raw data on busy location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B892D30-AFB1-6446-B0D7-63245A7123B5}"/>
              </a:ext>
            </a:extLst>
          </p:cNvPr>
          <p:cNvSpPr txBox="1"/>
          <p:nvPr/>
        </p:nvSpPr>
        <p:spPr>
          <a:xfrm>
            <a:off x="88898" y="1009297"/>
            <a:ext cx="582647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 is sparse and therefore the network was trained on a busy node and then validated and tested on other nodes. (LSTM + FC network)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Network was evaluated on two types of data: raw, smooth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9188EE98-FBA6-1747-AB06-557CC6FBF007}"/>
              </a:ext>
            </a:extLst>
          </p:cNvPr>
          <p:cNvSpPr/>
          <p:nvPr/>
        </p:nvSpPr>
        <p:spPr>
          <a:xfrm>
            <a:off x="88899" y="964602"/>
            <a:ext cx="5826479" cy="1450625"/>
          </a:xfrm>
          <a:prstGeom prst="roundRect">
            <a:avLst>
              <a:gd name="adj" fmla="val 6230"/>
            </a:avLst>
          </a:prstGeom>
          <a:noFill/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DDEAC5F-CF99-FD4D-8E62-D8522E4DD6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0404" y="2104345"/>
            <a:ext cx="6040839" cy="4530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1556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EFCAFA-AB50-2045-96E7-A673CE28A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6436"/>
            <a:ext cx="10515600" cy="1055474"/>
          </a:xfrm>
        </p:spPr>
        <p:txBody>
          <a:bodyPr/>
          <a:lstStyle/>
          <a:p>
            <a:r>
              <a:rPr lang="en-US" dirty="0"/>
              <a:t>Step 3 : Deterministic solver 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49C2245-0260-BB42-8295-D4D44F50BA5C}"/>
              </a:ext>
            </a:extLst>
          </p:cNvPr>
          <p:cNvSpPr/>
          <p:nvPr/>
        </p:nvSpPr>
        <p:spPr>
          <a:xfrm>
            <a:off x="50361" y="1119492"/>
            <a:ext cx="3321407" cy="5639895"/>
          </a:xfrm>
          <a:prstGeom prst="roundRect">
            <a:avLst>
              <a:gd name="adj" fmla="val 8172"/>
            </a:avLst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61D6FB-045F-B84A-8C78-0457891F7A4F}"/>
              </a:ext>
            </a:extLst>
          </p:cNvPr>
          <p:cNvSpPr txBox="1"/>
          <p:nvPr/>
        </p:nvSpPr>
        <p:spPr>
          <a:xfrm>
            <a:off x="138123" y="1273086"/>
            <a:ext cx="324157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A*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Find shortest path assuming the actual cost of each edge and the approximate future cost. Method uses BFS algorithm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EAF38F-DB92-EC47-A0F7-CC10D43EECA2}"/>
              </a:ext>
            </a:extLst>
          </p:cNvPr>
          <p:cNvSpPr txBox="1"/>
          <p:nvPr/>
        </p:nvSpPr>
        <p:spPr>
          <a:xfrm>
            <a:off x="4385011" y="1159859"/>
            <a:ext cx="304474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MIP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Find solution to optimization problem where the edges of the graphs are the unknown variables of optimization problem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6EFD3F0-A1B6-D24F-91F9-144392785B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122" y="3939439"/>
            <a:ext cx="3126268" cy="2189765"/>
          </a:xfrm>
          <a:prstGeom prst="rect">
            <a:avLst/>
          </a:prstGeom>
        </p:spPr>
      </p:pic>
      <p:pic>
        <p:nvPicPr>
          <p:cNvPr id="22" name="Picture 21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8B582AB7-9201-674E-A72A-EDC8CDFB19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1696" y="4447052"/>
            <a:ext cx="3321407" cy="515284"/>
          </a:xfrm>
          <a:prstGeom prst="rect">
            <a:avLst/>
          </a:prstGeom>
        </p:spPr>
      </p:pic>
      <p:pic>
        <p:nvPicPr>
          <p:cNvPr id="20" name="Picture 19" descr="A screenshot of a cell phone&#10;&#10;Description automatically generated">
            <a:extLst>
              <a:ext uri="{FF2B5EF4-FFF2-40B4-BE49-F238E27FC236}">
                <a16:creationId xmlns:a16="http://schemas.microsoft.com/office/drawing/2014/main" id="{E652D4B4-1388-464A-A59E-1DFE0F6FB7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1863" y="3317308"/>
            <a:ext cx="3044555" cy="999358"/>
          </a:xfrm>
          <a:prstGeom prst="rect">
            <a:avLst/>
          </a:prstGeom>
        </p:spPr>
      </p:pic>
      <p:pic>
        <p:nvPicPr>
          <p:cNvPr id="24" name="Picture 23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37BBA241-A5CA-AC4F-91CF-D3E0847B75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1696" y="5446411"/>
            <a:ext cx="2153124" cy="1152173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63D2340-02CD-5647-9452-FBC69B6C1074}"/>
              </a:ext>
            </a:extLst>
          </p:cNvPr>
          <p:cNvSpPr/>
          <p:nvPr/>
        </p:nvSpPr>
        <p:spPr>
          <a:xfrm>
            <a:off x="4385011" y="1132390"/>
            <a:ext cx="3321407" cy="5639894"/>
          </a:xfrm>
          <a:prstGeom prst="roundRect">
            <a:avLst>
              <a:gd name="adj" fmla="val 6230"/>
            </a:avLst>
          </a:prstGeom>
          <a:noFill/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FBAAB12-AE97-4947-8C91-16E00CD43A57}"/>
              </a:ext>
            </a:extLst>
          </p:cNvPr>
          <p:cNvSpPr txBox="1"/>
          <p:nvPr/>
        </p:nvSpPr>
        <p:spPr>
          <a:xfrm>
            <a:off x="8774394" y="1164300"/>
            <a:ext cx="322299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Reinforcement learning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Learn the combined optimal policy for all cars using reinforcement</a:t>
            </a:r>
            <a:r>
              <a:rPr lang="he-IL" dirty="0"/>
              <a:t> </a:t>
            </a:r>
            <a:r>
              <a:rPr lang="en-US" dirty="0"/>
              <a:t>learning methods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86C1F421-F746-7144-A07D-34723987DD1E}"/>
              </a:ext>
            </a:extLst>
          </p:cNvPr>
          <p:cNvSpPr/>
          <p:nvPr/>
        </p:nvSpPr>
        <p:spPr>
          <a:xfrm>
            <a:off x="8774394" y="1073730"/>
            <a:ext cx="3321407" cy="5639894"/>
          </a:xfrm>
          <a:prstGeom prst="roundRect">
            <a:avLst>
              <a:gd name="adj" fmla="val 6230"/>
            </a:avLst>
          </a:prstGeom>
          <a:noFill/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9D54BFE8-43F4-0C4F-92AC-C03B3D88CC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38902" y="3105330"/>
            <a:ext cx="3099882" cy="314459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0DF78A49-98DB-634B-8169-D03DB0E4BE32}"/>
              </a:ext>
            </a:extLst>
          </p:cNvPr>
          <p:cNvSpPr txBox="1"/>
          <p:nvPr/>
        </p:nvSpPr>
        <p:spPr>
          <a:xfrm>
            <a:off x="8683912" y="700598"/>
            <a:ext cx="3484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the process …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FAF6265-C2CD-3B4C-B331-16460CFD0667}"/>
              </a:ext>
            </a:extLst>
          </p:cNvPr>
          <p:cNvCxnSpPr/>
          <p:nvPr/>
        </p:nvCxnSpPr>
        <p:spPr>
          <a:xfrm>
            <a:off x="3469341" y="3939439"/>
            <a:ext cx="79785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1ACEB97-A1AB-6E47-9CB4-C348781926EE}"/>
              </a:ext>
            </a:extLst>
          </p:cNvPr>
          <p:cNvCxnSpPr/>
          <p:nvPr/>
        </p:nvCxnSpPr>
        <p:spPr>
          <a:xfrm>
            <a:off x="7897905" y="3939439"/>
            <a:ext cx="79785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80910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9DE405A7-9CFF-424E-AB37-A9467373B2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4040" y="3341923"/>
            <a:ext cx="3870178" cy="335111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404CFC2-1670-B143-B19A-45E1BD18A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2382"/>
            <a:ext cx="10515600" cy="1325563"/>
          </a:xfrm>
        </p:spPr>
        <p:txBody>
          <a:bodyPr/>
          <a:lstStyle/>
          <a:p>
            <a:r>
              <a:rPr lang="en-US" dirty="0"/>
              <a:t>A* - explained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5C7CCB-AEDC-A44D-A133-6699C265AD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28177" y="1050293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State:</a:t>
            </a:r>
          </a:p>
          <a:p>
            <a:pPr lvl="1"/>
            <a:r>
              <a:rPr lang="en-US" dirty="0"/>
              <a:t>Request information - </a:t>
            </a:r>
          </a:p>
          <a:p>
            <a:pPr lvl="2"/>
            <a:r>
              <a:rPr lang="en-US" dirty="0"/>
              <a:t>Location</a:t>
            </a:r>
          </a:p>
          <a:p>
            <a:pPr lvl="2"/>
            <a:r>
              <a:rPr lang="en-US" dirty="0"/>
              <a:t>Time until opened</a:t>
            </a:r>
          </a:p>
          <a:p>
            <a:pPr lvl="2"/>
            <a:r>
              <a:rPr lang="en-US" dirty="0"/>
              <a:t>Time until closed</a:t>
            </a:r>
          </a:p>
          <a:p>
            <a:pPr lvl="2"/>
            <a:r>
              <a:rPr lang="en-US" dirty="0"/>
              <a:t>Status (closed/opened)</a:t>
            </a:r>
          </a:p>
          <a:p>
            <a:pPr lvl="2"/>
            <a:r>
              <a:rPr lang="en-US" dirty="0"/>
              <a:t>Reward for reaching request</a:t>
            </a:r>
          </a:p>
          <a:p>
            <a:pPr lvl="2"/>
            <a:r>
              <a:rPr lang="en-US" dirty="0"/>
              <a:t>Penalty for canceling request</a:t>
            </a:r>
          </a:p>
          <a:p>
            <a:pPr lvl="1"/>
            <a:r>
              <a:rPr lang="en-US" dirty="0"/>
              <a:t>Car information – </a:t>
            </a:r>
          </a:p>
          <a:p>
            <a:pPr lvl="2"/>
            <a:r>
              <a:rPr lang="en-US" dirty="0"/>
              <a:t>Current location</a:t>
            </a:r>
          </a:p>
          <a:p>
            <a:pPr lvl="2"/>
            <a:r>
              <a:rPr lang="en-US" dirty="0"/>
              <a:t>List of requests reached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D6F3737-2104-F740-8CEF-039C7CC24F0F}"/>
              </a:ext>
            </a:extLst>
          </p:cNvPr>
          <p:cNvGrpSpPr/>
          <p:nvPr/>
        </p:nvGrpSpPr>
        <p:grpSpPr>
          <a:xfrm>
            <a:off x="6592711" y="-12382"/>
            <a:ext cx="5757333" cy="3881438"/>
            <a:chOff x="6434666" y="385763"/>
            <a:chExt cx="5757333" cy="3881438"/>
          </a:xfrm>
        </p:grpSpPr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4" name="Diagram 3">
                  <a:extLst>
                    <a:ext uri="{FF2B5EF4-FFF2-40B4-BE49-F238E27FC236}">
                      <a16:creationId xmlns:a16="http://schemas.microsoft.com/office/drawing/2014/main" id="{5BF86019-2AAC-0D4F-BF69-D4A8611DA4E2}"/>
                    </a:ext>
                  </a:extLst>
                </p:cNvPr>
                <p:cNvGraphicFramePr/>
                <p:nvPr>
                  <p:extLst>
                    <p:ext uri="{D42A27DB-BD31-4B8C-83A1-F6EECF244321}">
                      <p14:modId xmlns:p14="http://schemas.microsoft.com/office/powerpoint/2010/main" val="4115640717"/>
                    </p:ext>
                  </p:extLst>
                </p:nvPr>
              </p:nvGraphicFramePr>
              <p:xfrm>
                <a:off x="6434666" y="385763"/>
                <a:ext cx="5757333" cy="3881438"/>
              </p:xfrm>
              <a:graphic>
                <a:graphicData uri="http://schemas.openxmlformats.org/drawingml/2006/diagram">
                  <dgm:relIds xmlns:dgm="http://schemas.openxmlformats.org/drawingml/2006/diagram" xmlns:r="http://schemas.openxmlformats.org/officeDocument/2006/relationships" r:dm="rId3" r:lo="rId4" r:qs="rId5" r:cs="rId6"/>
                </a:graphicData>
              </a:graphic>
            </p:graphicFrame>
          </mc:Choice>
          <mc:Fallback xmlns="">
            <p:graphicFrame>
              <p:nvGraphicFramePr>
                <p:cNvPr id="4" name="Diagram 3">
                  <a:extLst>
                    <a:ext uri="{FF2B5EF4-FFF2-40B4-BE49-F238E27FC236}">
                      <a16:creationId xmlns:a16="http://schemas.microsoft.com/office/drawing/2014/main" id="{5BF86019-2AAC-0D4F-BF69-D4A8611DA4E2}"/>
                    </a:ext>
                  </a:extLst>
                </p:cNvPr>
                <p:cNvGraphicFramePr/>
                <p:nvPr>
                  <p:extLst>
                    <p:ext uri="{D42A27DB-BD31-4B8C-83A1-F6EECF244321}">
                      <p14:modId xmlns:p14="http://schemas.microsoft.com/office/powerpoint/2010/main" val="4115640717"/>
                    </p:ext>
                  </p:extLst>
                </p:nvPr>
              </p:nvGraphicFramePr>
              <p:xfrm>
                <a:off x="6434666" y="385763"/>
                <a:ext cx="5757333" cy="3881438"/>
              </p:xfrm>
              <a:graphic>
                <a:graphicData uri="http://schemas.openxmlformats.org/drawingml/2006/diagram">
                  <dgm:relIds xmlns:dgm="http://schemas.openxmlformats.org/drawingml/2006/diagram" xmlns:r="http://schemas.openxmlformats.org/officeDocument/2006/relationships" r:dm="rId8" r:lo="rId9" r:qs="rId10" r:cs="rId11"/>
                </a:graphicData>
              </a:graphic>
            </p:graphicFrame>
          </mc:Fallback>
        </mc:AlternateContent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F4A6955-1FC7-1840-97A8-C8D1D525AAA6}"/>
                </a:ext>
              </a:extLst>
            </p:cNvPr>
            <p:cNvSpPr txBox="1"/>
            <p:nvPr/>
          </p:nvSpPr>
          <p:spPr>
            <a:xfrm>
              <a:off x="9860046" y="993395"/>
              <a:ext cx="880534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dirty="0"/>
                <a:t>…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56F0559-7385-ED47-9E91-0487234342B5}"/>
                </a:ext>
              </a:extLst>
            </p:cNvPr>
            <p:cNvSpPr txBox="1"/>
            <p:nvPr/>
          </p:nvSpPr>
          <p:spPr>
            <a:xfrm rot="5400000">
              <a:off x="10062341" y="3435118"/>
              <a:ext cx="6813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…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1917522-45BD-D44D-9C19-260D23F4FC2B}"/>
                </a:ext>
              </a:extLst>
            </p:cNvPr>
            <p:cNvSpPr txBox="1"/>
            <p:nvPr/>
          </p:nvSpPr>
          <p:spPr>
            <a:xfrm rot="5400000">
              <a:off x="8761726" y="3435118"/>
              <a:ext cx="6813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…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11D2DAD-E964-0041-969B-C87A8A251A7B}"/>
                </a:ext>
              </a:extLst>
            </p:cNvPr>
            <p:cNvSpPr txBox="1"/>
            <p:nvPr/>
          </p:nvSpPr>
          <p:spPr>
            <a:xfrm rot="5400000">
              <a:off x="7385709" y="3460990"/>
              <a:ext cx="6813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…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F31DFBA-605D-854A-9438-8516707262F7}"/>
                </a:ext>
              </a:extLst>
            </p:cNvPr>
            <p:cNvSpPr txBox="1"/>
            <p:nvPr/>
          </p:nvSpPr>
          <p:spPr>
            <a:xfrm rot="5400000">
              <a:off x="11393678" y="3460991"/>
              <a:ext cx="6813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…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F522D4F-1D40-1A4A-B99D-5BCC68615D1A}"/>
                  </a:ext>
                </a:extLst>
              </p:cNvPr>
              <p:cNvSpPr txBox="1"/>
              <p:nvPr/>
            </p:nvSpPr>
            <p:spPr>
              <a:xfrm>
                <a:off x="6867261" y="3854428"/>
                <a:ext cx="5482783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K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e>
                      <m:sup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𝑐𝑎𝑟𝑠</m:t>
                            </m:r>
                          </m:sub>
                        </m:sSub>
                      </m:sup>
                    </m:sSup>
                  </m:oMath>
                </a14:m>
                <a:r>
                  <a:rPr lang="en-US" dirty="0"/>
                  <a:t>, number of possible action combinations per time</a:t>
                </a:r>
              </a:p>
              <a:p>
                <a:r>
                  <a:rPr lang="en-US" dirty="0"/>
                  <a:t>G = goal cost (cost of being in state S)</a:t>
                </a:r>
              </a:p>
              <a:p>
                <a:r>
                  <a:rPr lang="en-US" dirty="0"/>
                  <a:t>H = heuristic cost (future cost if this state is chosen)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F522D4F-1D40-1A4A-B99D-5BCC68615D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7261" y="3854428"/>
                <a:ext cx="5482783" cy="1477328"/>
              </a:xfrm>
              <a:prstGeom prst="rect">
                <a:avLst/>
              </a:prstGeom>
              <a:blipFill>
                <a:blip r:embed="rId12"/>
                <a:stretch>
                  <a:fillRect l="-926" t="-8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210732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E38E80C-7FDD-4CF9-8524-CB8C23A578F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2343663"/>
              </p:ext>
            </p:extLst>
          </p:nvPr>
        </p:nvGraphicFramePr>
        <p:xfrm>
          <a:off x="4070196" y="1"/>
          <a:ext cx="8121804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42D405BD-671B-2942-8261-8532E8CB55E4}"/>
              </a:ext>
            </a:extLst>
          </p:cNvPr>
          <p:cNvSpPr/>
          <p:nvPr/>
        </p:nvSpPr>
        <p:spPr>
          <a:xfrm>
            <a:off x="1" y="0"/>
            <a:ext cx="2542478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D044D6E-8D54-FF4A-B73E-47235377E691}"/>
              </a:ext>
            </a:extLst>
          </p:cNvPr>
          <p:cNvSpPr txBox="1">
            <a:spLocks/>
          </p:cNvSpPr>
          <p:nvPr/>
        </p:nvSpPr>
        <p:spPr>
          <a:xfrm>
            <a:off x="705661" y="1594745"/>
            <a:ext cx="2743200" cy="27432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>
                <a:solidFill>
                  <a:schemeClr val="bg1"/>
                </a:solidFill>
              </a:rPr>
              <a:t>Table of contents</a:t>
            </a:r>
          </a:p>
        </p:txBody>
      </p:sp>
    </p:spTree>
    <p:extLst>
      <p:ext uri="{BB962C8B-B14F-4D97-AF65-F5344CB8AC3E}">
        <p14:creationId xmlns:p14="http://schemas.microsoft.com/office/powerpoint/2010/main" val="8865050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4F6FB-8E2E-DD46-83C0-1CA2D0A1C6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MIP - explained</a:t>
            </a:r>
          </a:p>
        </p:txBody>
      </p:sp>
      <p:pic>
        <p:nvPicPr>
          <p:cNvPr id="4" name="Picture 3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07CA5B8E-EC42-2942-87A3-5CC7F9EF59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02"/>
          <a:stretch/>
        </p:blipFill>
        <p:spPr>
          <a:xfrm>
            <a:off x="2500340" y="5104758"/>
            <a:ext cx="5935258" cy="963196"/>
          </a:xfrm>
          <a:prstGeom prst="rect">
            <a:avLst/>
          </a:prstGeom>
        </p:spPr>
      </p:pic>
      <p:pic>
        <p:nvPicPr>
          <p:cNvPr id="6" name="Picture 5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42435318-9E9D-EE46-8C9E-F05C03C93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9377" y="1619539"/>
            <a:ext cx="4532442" cy="2425386"/>
          </a:xfrm>
          <a:prstGeom prst="rect">
            <a:avLst/>
          </a:prstGeom>
        </p:spPr>
      </p:pic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BC7B7526-E527-434E-BE3B-B6927619517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128"/>
          <a:stretch/>
        </p:blipFill>
        <p:spPr>
          <a:xfrm>
            <a:off x="6096000" y="4001708"/>
            <a:ext cx="5507040" cy="110305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0F8687F-2C9A-7743-AB71-7A7CEA7A0835}"/>
              </a:ext>
            </a:extLst>
          </p:cNvPr>
          <p:cNvSpPr txBox="1"/>
          <p:nvPr/>
        </p:nvSpPr>
        <p:spPr>
          <a:xfrm>
            <a:off x="6096000" y="1096319"/>
            <a:ext cx="26811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l" defTabSz="457200" eaLnBrk="1" latinLnBrk="0" hangingPunct="1"/>
            <a:r>
              <a:rPr lang="en-US" sz="2800" dirty="0"/>
              <a:t>Constraints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4387AEF-44BE-0F4D-9550-0FE6D830B246}"/>
              </a:ext>
            </a:extLst>
          </p:cNvPr>
          <p:cNvSpPr txBox="1"/>
          <p:nvPr/>
        </p:nvSpPr>
        <p:spPr>
          <a:xfrm>
            <a:off x="0" y="1177324"/>
            <a:ext cx="26811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l" defTabSz="457200" eaLnBrk="1" latinLnBrk="0" hangingPunct="1"/>
            <a:r>
              <a:rPr lang="en-US" sz="2800" dirty="0"/>
              <a:t>Variables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726A1CC-3A40-2043-A0CC-C5AD7E5D730A}"/>
                  </a:ext>
                </a:extLst>
              </p:cNvPr>
              <p:cNvSpPr txBox="1"/>
              <p:nvPr/>
            </p:nvSpPr>
            <p:spPr>
              <a:xfrm>
                <a:off x="0" y="1899143"/>
                <a:ext cx="5700889" cy="22182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k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c</m:t>
                        </m:r>
                      </m:sub>
                    </m:sSub>
                  </m:oMath>
                </a14:m>
                <a:r>
                  <a:rPr lang="en-US" b="0" dirty="0">
                    <a:latin typeface="Cambria Math" panose="02040503050406030204" pitchFamily="18" charset="0"/>
                  </a:rPr>
                  <a:t> - </a:t>
                </a:r>
                <a:r>
                  <a:rPr lang="en-US" dirty="0"/>
                  <a:t>indicator if request c if first in car k’s route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</m:t>
                            </m:r>
                          </m:e>
                          <m:sup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c</m:t>
                        </m:r>
                      </m:sub>
                    </m:sSub>
                  </m:oMath>
                </a14:m>
                <a:r>
                  <a:rPr lang="en-US" dirty="0">
                    <a:latin typeface="Cambria Math" panose="02040503050406030204" pitchFamily="18" charset="0"/>
                  </a:rPr>
                  <a:t> - </a:t>
                </a:r>
                <a:r>
                  <a:rPr lang="en-US" dirty="0"/>
                  <a:t>indicator if request c is picked up after request c’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dirty="0"/>
                  <a:t> - indicator if request c is picked up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dirty="0"/>
                  <a:t> – reward for choosing path </a:t>
                </a:r>
                <a:r>
                  <a:rPr lang="en-US" dirty="0" err="1"/>
                  <a:t>c’,c</a:t>
                </a:r>
                <a:r>
                  <a:rPr lang="en-US" dirty="0"/>
                  <a:t> 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c</m:t>
                        </m:r>
                      </m:sub>
                    </m:sSub>
                  </m:oMath>
                </a14:m>
                <a:r>
                  <a:rPr lang="en-US" dirty="0">
                    <a:latin typeface="Cambria Math" panose="02040503050406030204" pitchFamily="18" charset="0"/>
                  </a:rPr>
                  <a:t> - time request c is picked up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726A1CC-3A40-2043-A0CC-C5AD7E5D73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899143"/>
                <a:ext cx="5700889" cy="2218236"/>
              </a:xfrm>
              <a:prstGeom prst="rect">
                <a:avLst/>
              </a:prstGeom>
              <a:blipFill>
                <a:blip r:embed="rId5"/>
                <a:stretch>
                  <a:fillRect b="-3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C87CFB77-9269-B54D-80E5-58F9AC2D09E1}"/>
              </a:ext>
            </a:extLst>
          </p:cNvPr>
          <p:cNvSpPr txBox="1"/>
          <p:nvPr/>
        </p:nvSpPr>
        <p:spPr>
          <a:xfrm>
            <a:off x="-27260" y="6323179"/>
            <a:ext cx="90869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dirty="0"/>
              <a:t>Online Vehicle Routing: The Edge of Optimization in Large-Scale Applications.</a:t>
            </a:r>
            <a:r>
              <a:rPr lang="en-US" sz="1400" i="1" dirty="0"/>
              <a:t> </a:t>
            </a:r>
            <a:r>
              <a:rPr lang="en-US" sz="1400" i="1" dirty="0">
                <a:hlinkClick r:id="rId6"/>
              </a:rPr>
              <a:t>Operations Research 67(1)</a:t>
            </a:r>
            <a:r>
              <a:rPr lang="en-US" sz="1400" i="1" dirty="0"/>
              <a:t>: 143-162 (2019)</a:t>
            </a:r>
            <a:br>
              <a:rPr lang="en-US" sz="1400" dirty="0"/>
            </a:br>
            <a:r>
              <a:rPr lang="en-US" sz="1400" dirty="0"/>
              <a:t>Dimitris Bertsimas, Patrick </a:t>
            </a:r>
            <a:r>
              <a:rPr lang="en-US" sz="1400" dirty="0" err="1"/>
              <a:t>Jaillet</a:t>
            </a:r>
            <a:r>
              <a:rPr lang="en-US" sz="1400" dirty="0"/>
              <a:t>, </a:t>
            </a:r>
            <a:r>
              <a:rPr lang="en-US" sz="1400" dirty="0" err="1"/>
              <a:t>S´ebastien</a:t>
            </a:r>
            <a:r>
              <a:rPr lang="en-US" sz="1400" dirty="0"/>
              <a:t> Martin</a:t>
            </a:r>
          </a:p>
        </p:txBody>
      </p:sp>
    </p:spTree>
    <p:extLst>
      <p:ext uri="{BB962C8B-B14F-4D97-AF65-F5344CB8AC3E}">
        <p14:creationId xmlns:p14="http://schemas.microsoft.com/office/powerpoint/2010/main" val="6703426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C781D-E398-2842-AC2C-73B70CE2FE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2067823" cy="1325563"/>
          </a:xfrm>
        </p:spPr>
        <p:txBody>
          <a:bodyPr/>
          <a:lstStyle/>
          <a:p>
            <a:r>
              <a:rPr lang="en-US" dirty="0"/>
              <a:t>Reinforcement learning – explained (in the process)</a:t>
            </a:r>
          </a:p>
        </p:txBody>
      </p:sp>
      <p:sp>
        <p:nvSpPr>
          <p:cNvPr id="6" name="Trapezoid 5">
            <a:extLst>
              <a:ext uri="{FF2B5EF4-FFF2-40B4-BE49-F238E27FC236}">
                <a16:creationId xmlns:a16="http://schemas.microsoft.com/office/drawing/2014/main" id="{6D78518F-296A-5643-9A60-F59FB217DCA7}"/>
              </a:ext>
            </a:extLst>
          </p:cNvPr>
          <p:cNvSpPr/>
          <p:nvPr/>
        </p:nvSpPr>
        <p:spPr>
          <a:xfrm flipV="1">
            <a:off x="4470398" y="1325562"/>
            <a:ext cx="2257779" cy="1325562"/>
          </a:xfrm>
          <a:prstGeom prst="trapezoi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BBA048-9E4F-8447-A820-1CE6BA69DBE9}"/>
              </a:ext>
            </a:extLst>
          </p:cNvPr>
          <p:cNvSpPr txBox="1"/>
          <p:nvPr/>
        </p:nvSpPr>
        <p:spPr>
          <a:xfrm>
            <a:off x="4763909" y="1526678"/>
            <a:ext cx="16707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Encoder – </a:t>
            </a:r>
          </a:p>
          <a:p>
            <a:pPr algn="ctr"/>
            <a:r>
              <a:rPr lang="en-US" dirty="0"/>
              <a:t>Multi head attention</a:t>
            </a:r>
          </a:p>
        </p:txBody>
      </p:sp>
      <p:sp>
        <p:nvSpPr>
          <p:cNvPr id="8" name="Trapezoid 7">
            <a:extLst>
              <a:ext uri="{FF2B5EF4-FFF2-40B4-BE49-F238E27FC236}">
                <a16:creationId xmlns:a16="http://schemas.microsoft.com/office/drawing/2014/main" id="{94917ADD-0806-1C46-BCF1-6F4A7B855D5A}"/>
              </a:ext>
            </a:extLst>
          </p:cNvPr>
          <p:cNvSpPr/>
          <p:nvPr/>
        </p:nvSpPr>
        <p:spPr>
          <a:xfrm>
            <a:off x="1117596" y="3353240"/>
            <a:ext cx="2257779" cy="1325562"/>
          </a:xfrm>
          <a:prstGeom prst="trapezoi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B5D769-29DA-7A48-9F68-2BEADE4F2893}"/>
              </a:ext>
            </a:extLst>
          </p:cNvPr>
          <p:cNvSpPr txBox="1"/>
          <p:nvPr/>
        </p:nvSpPr>
        <p:spPr>
          <a:xfrm>
            <a:off x="1411109" y="3459283"/>
            <a:ext cx="16707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Decoder car 1 – </a:t>
            </a:r>
          </a:p>
          <a:p>
            <a:pPr algn="ctr"/>
            <a:r>
              <a:rPr lang="en-US" dirty="0"/>
              <a:t>Multi head attention</a:t>
            </a:r>
          </a:p>
        </p:txBody>
      </p:sp>
      <p:sp>
        <p:nvSpPr>
          <p:cNvPr id="10" name="Trapezoid 9">
            <a:extLst>
              <a:ext uri="{FF2B5EF4-FFF2-40B4-BE49-F238E27FC236}">
                <a16:creationId xmlns:a16="http://schemas.microsoft.com/office/drawing/2014/main" id="{287A9C55-3371-444F-ADC0-53051F1371D7}"/>
              </a:ext>
            </a:extLst>
          </p:cNvPr>
          <p:cNvSpPr/>
          <p:nvPr/>
        </p:nvSpPr>
        <p:spPr>
          <a:xfrm>
            <a:off x="4336935" y="3320009"/>
            <a:ext cx="2257779" cy="1325562"/>
          </a:xfrm>
          <a:prstGeom prst="trapezoi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A88EF7C-9970-994C-9220-76C60DACEA7F}"/>
              </a:ext>
            </a:extLst>
          </p:cNvPr>
          <p:cNvSpPr txBox="1"/>
          <p:nvPr/>
        </p:nvSpPr>
        <p:spPr>
          <a:xfrm>
            <a:off x="4630446" y="3528338"/>
            <a:ext cx="16707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Decoder car 2 – </a:t>
            </a:r>
          </a:p>
          <a:p>
            <a:pPr algn="ctr"/>
            <a:r>
              <a:rPr lang="en-US" dirty="0"/>
              <a:t>Multi head attention</a:t>
            </a:r>
          </a:p>
        </p:txBody>
      </p:sp>
      <p:sp>
        <p:nvSpPr>
          <p:cNvPr id="12" name="Trapezoid 11">
            <a:extLst>
              <a:ext uri="{FF2B5EF4-FFF2-40B4-BE49-F238E27FC236}">
                <a16:creationId xmlns:a16="http://schemas.microsoft.com/office/drawing/2014/main" id="{0492DFB5-EA4F-1445-A24C-F577B5CAF5D0}"/>
              </a:ext>
            </a:extLst>
          </p:cNvPr>
          <p:cNvSpPr/>
          <p:nvPr/>
        </p:nvSpPr>
        <p:spPr>
          <a:xfrm>
            <a:off x="8692440" y="3342312"/>
            <a:ext cx="2257779" cy="1325562"/>
          </a:xfrm>
          <a:prstGeom prst="trapezoi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E5533B-E123-AD4F-8134-4713FECF1690}"/>
              </a:ext>
            </a:extLst>
          </p:cNvPr>
          <p:cNvSpPr txBox="1"/>
          <p:nvPr/>
        </p:nvSpPr>
        <p:spPr>
          <a:xfrm>
            <a:off x="8985953" y="3459283"/>
            <a:ext cx="16707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Decoder car k – </a:t>
            </a:r>
          </a:p>
          <a:p>
            <a:pPr algn="ctr"/>
            <a:r>
              <a:rPr lang="en-US" dirty="0"/>
              <a:t>Multi head attention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DC3BDEE-A7F9-7B4F-9135-40BD15D53DD6}"/>
              </a:ext>
            </a:extLst>
          </p:cNvPr>
          <p:cNvSpPr txBox="1"/>
          <p:nvPr/>
        </p:nvSpPr>
        <p:spPr>
          <a:xfrm>
            <a:off x="7360296" y="3515689"/>
            <a:ext cx="88053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/>
              <a:t>…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7BF8553-C480-F445-9867-2CEE496F589D}"/>
              </a:ext>
            </a:extLst>
          </p:cNvPr>
          <p:cNvCxnSpPr>
            <a:cxnSpLocks/>
            <a:stCxn id="6" idx="1"/>
            <a:endCxn id="8" idx="0"/>
          </p:cNvCxnSpPr>
          <p:nvPr/>
        </p:nvCxnSpPr>
        <p:spPr>
          <a:xfrm flipH="1">
            <a:off x="2246486" y="1988343"/>
            <a:ext cx="2389607" cy="1364897"/>
          </a:xfrm>
          <a:prstGeom prst="straightConnector1">
            <a:avLst/>
          </a:prstGeom>
          <a:ln w="38100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CB68965-4C4B-774A-9A59-33A9BDCB6247}"/>
              </a:ext>
            </a:extLst>
          </p:cNvPr>
          <p:cNvCxnSpPr>
            <a:cxnSpLocks/>
            <a:stCxn id="6" idx="3"/>
            <a:endCxn id="12" idx="0"/>
          </p:cNvCxnSpPr>
          <p:nvPr/>
        </p:nvCxnSpPr>
        <p:spPr>
          <a:xfrm>
            <a:off x="6562482" y="1988343"/>
            <a:ext cx="3258848" cy="1353969"/>
          </a:xfrm>
          <a:prstGeom prst="straightConnector1">
            <a:avLst/>
          </a:prstGeom>
          <a:ln w="38100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1CC982B-DA30-0640-975A-08E30C9078A3}"/>
              </a:ext>
            </a:extLst>
          </p:cNvPr>
          <p:cNvCxnSpPr>
            <a:cxnSpLocks/>
          </p:cNvCxnSpPr>
          <p:nvPr/>
        </p:nvCxnSpPr>
        <p:spPr>
          <a:xfrm>
            <a:off x="5590005" y="2617893"/>
            <a:ext cx="7648" cy="702116"/>
          </a:xfrm>
          <a:prstGeom prst="straightConnector1">
            <a:avLst/>
          </a:prstGeom>
          <a:ln w="38100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A625E90-C8D2-7D43-AF24-15049FA45EE2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2246486" y="4678802"/>
            <a:ext cx="1706629" cy="957839"/>
          </a:xfrm>
          <a:prstGeom prst="straightConnector1">
            <a:avLst/>
          </a:prstGeom>
          <a:ln w="38100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9FF8EEE-0FFF-9A43-AF28-2F4E1D1ADAD8}"/>
              </a:ext>
            </a:extLst>
          </p:cNvPr>
          <p:cNvCxnSpPr>
            <a:cxnSpLocks/>
          </p:cNvCxnSpPr>
          <p:nvPr/>
        </p:nvCxnSpPr>
        <p:spPr>
          <a:xfrm flipH="1">
            <a:off x="6562482" y="4645571"/>
            <a:ext cx="2728274" cy="1294791"/>
          </a:xfrm>
          <a:prstGeom prst="straightConnector1">
            <a:avLst/>
          </a:prstGeom>
          <a:ln w="38100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6128416-ABE3-654F-B191-66F9E2DF273B}"/>
              </a:ext>
            </a:extLst>
          </p:cNvPr>
          <p:cNvCxnSpPr>
            <a:cxnSpLocks/>
          </p:cNvCxnSpPr>
          <p:nvPr/>
        </p:nvCxnSpPr>
        <p:spPr>
          <a:xfrm>
            <a:off x="5257798" y="4645571"/>
            <a:ext cx="0" cy="738377"/>
          </a:xfrm>
          <a:prstGeom prst="straightConnector1">
            <a:avLst/>
          </a:prstGeom>
          <a:ln w="38100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rapezoid 31">
            <a:extLst>
              <a:ext uri="{FF2B5EF4-FFF2-40B4-BE49-F238E27FC236}">
                <a16:creationId xmlns:a16="http://schemas.microsoft.com/office/drawing/2014/main" id="{3892E280-4EAC-3A42-A35A-0A69686613D0}"/>
              </a:ext>
            </a:extLst>
          </p:cNvPr>
          <p:cNvSpPr/>
          <p:nvPr/>
        </p:nvSpPr>
        <p:spPr>
          <a:xfrm>
            <a:off x="4041342" y="5383948"/>
            <a:ext cx="2489185" cy="738378"/>
          </a:xfrm>
          <a:prstGeom prst="trapezoid">
            <a:avLst>
              <a:gd name="adj" fmla="val 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en-US"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9A66E36-0031-DA46-AA40-CA30D6BF1292}"/>
              </a:ext>
            </a:extLst>
          </p:cNvPr>
          <p:cNvSpPr txBox="1"/>
          <p:nvPr/>
        </p:nvSpPr>
        <p:spPr>
          <a:xfrm>
            <a:off x="3975243" y="5550097"/>
            <a:ext cx="24891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Fully connected layer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F68E32C-5B59-6C4F-BC8D-8F1A32241E60}"/>
              </a:ext>
            </a:extLst>
          </p:cNvPr>
          <p:cNvSpPr txBox="1"/>
          <p:nvPr/>
        </p:nvSpPr>
        <p:spPr>
          <a:xfrm>
            <a:off x="4470398" y="902397"/>
            <a:ext cx="2257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Input: nodes of graph 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A6BE494-4254-D548-86B9-DED428E6230C}"/>
              </a:ext>
            </a:extLst>
          </p:cNvPr>
          <p:cNvSpPr txBox="1"/>
          <p:nvPr/>
        </p:nvSpPr>
        <p:spPr>
          <a:xfrm>
            <a:off x="124177" y="1058887"/>
            <a:ext cx="40047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Problem is represented as graph.</a:t>
            </a:r>
          </a:p>
          <a:p>
            <a:r>
              <a:rPr lang="en-US" dirty="0"/>
              <a:t>Nodes : locations of all requests </a:t>
            </a:r>
          </a:p>
          <a:p>
            <a:r>
              <a:rPr lang="en-US" dirty="0"/>
              <a:t>Edges : routes between requests</a:t>
            </a:r>
          </a:p>
          <a:p>
            <a:r>
              <a:rPr lang="en-US" dirty="0"/>
              <a:t> 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9DC5D7D-9C17-1D4E-8080-95198EC202CA}"/>
              </a:ext>
            </a:extLst>
          </p:cNvPr>
          <p:cNvSpPr txBox="1"/>
          <p:nvPr/>
        </p:nvSpPr>
        <p:spPr>
          <a:xfrm>
            <a:off x="7302081" y="5761293"/>
            <a:ext cx="4820355" cy="92333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output: k probability functions, each one represents if car k will pick up nodes that are still available  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A56047E-62F1-8345-A2FD-A662A745BDE7}"/>
              </a:ext>
            </a:extLst>
          </p:cNvPr>
          <p:cNvSpPr txBox="1"/>
          <p:nvPr/>
        </p:nvSpPr>
        <p:spPr>
          <a:xfrm>
            <a:off x="2940756" y="2811068"/>
            <a:ext cx="5317060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Input to decoder : available nodes + graph embedding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6C37662-F3AA-B741-86EB-08B399A6ECFC}"/>
              </a:ext>
            </a:extLst>
          </p:cNvPr>
          <p:cNvSpPr txBox="1"/>
          <p:nvPr/>
        </p:nvSpPr>
        <p:spPr>
          <a:xfrm>
            <a:off x="-85921" y="6380627"/>
            <a:ext cx="74403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dirty="0"/>
              <a:t>Attention, Learn to Solve Routing Problems!</a:t>
            </a:r>
            <a:r>
              <a:rPr lang="en-US" sz="1400" i="1" dirty="0"/>
              <a:t>,</a:t>
            </a:r>
            <a:r>
              <a:rPr lang="en-US" sz="1400" b="1" i="1" dirty="0"/>
              <a:t> </a:t>
            </a:r>
            <a:r>
              <a:rPr lang="en-US" sz="1400" i="1" dirty="0"/>
              <a:t>International Conference on Learning Representations</a:t>
            </a:r>
          </a:p>
          <a:p>
            <a:r>
              <a:rPr lang="en-US" sz="1400" i="1" dirty="0" err="1"/>
              <a:t>Wouter</a:t>
            </a:r>
            <a:r>
              <a:rPr lang="en-US" sz="1400" i="1" dirty="0"/>
              <a:t> Kool and </a:t>
            </a:r>
            <a:r>
              <a:rPr lang="en-US" sz="1400" i="1" dirty="0" err="1"/>
              <a:t>Herke</a:t>
            </a:r>
            <a:r>
              <a:rPr lang="en-US" sz="1400" i="1" dirty="0"/>
              <a:t> van Hoof and Max Welling </a:t>
            </a:r>
          </a:p>
        </p:txBody>
      </p:sp>
    </p:spTree>
    <p:extLst>
      <p:ext uri="{BB962C8B-B14F-4D97-AF65-F5344CB8AC3E}">
        <p14:creationId xmlns:p14="http://schemas.microsoft.com/office/powerpoint/2010/main" val="13690942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4379AE-2D49-3841-A48C-348CEFB44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Step 4 : anticipatory algorithm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713E0F6-F067-A44D-A12E-20DD460B2A5A}"/>
                  </a:ext>
                </a:extLst>
              </p:cNvPr>
              <p:cNvSpPr txBox="1"/>
              <p:nvPr/>
            </p:nvSpPr>
            <p:spPr>
              <a:xfrm>
                <a:off x="124178" y="1219200"/>
                <a:ext cx="5271911" cy="52399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dirty="0"/>
                  <a:t>For t from 1 to T:</a:t>
                </a:r>
              </a:p>
              <a:p>
                <a:pPr marL="800100" lvl="1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dirty="0"/>
                  <a:t>Add new requests to S</a:t>
                </a:r>
              </a:p>
              <a:p>
                <a:pPr marL="800100" lvl="1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dirty="0"/>
                  <a:t>For each action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possible in W</a:t>
                </a:r>
                <a:r>
                  <a:rPr lang="en-US" dirty="0"/>
                  <a:t>:</a:t>
                </a:r>
              </a:p>
              <a:p>
                <a:pPr marL="1257300" lvl="2" indent="-342900">
                  <a:lnSpc>
                    <a:spcPct val="150000"/>
                  </a:lnSpc>
                  <a:buFont typeface="+mj-lt"/>
                  <a:buAutoNum type="alphaUcPeriod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 &lt;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</m:t>
                    </m:r>
                  </m:oMath>
                </a14:m>
                <a:endParaRPr lang="en-US" dirty="0"/>
              </a:p>
              <a:p>
                <a:pPr marL="1257300" lvl="2" indent="-342900">
                  <a:lnSpc>
                    <a:spcPct val="150000"/>
                  </a:lnSpc>
                  <a:buFont typeface="+mj-lt"/>
                  <a:buAutoNum type="alphaUcPeriod"/>
                </a:pPr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from 1 to </a:t>
                </a:r>
                <a:r>
                  <a:rPr lang="en-US" dirty="0">
                    <a:solidFill>
                      <a:srgbClr val="7030A0"/>
                    </a:solidFill>
                  </a:rPr>
                  <a:t>N</a:t>
                </a:r>
                <a:r>
                  <a:rPr lang="en-US" dirty="0"/>
                  <a:t>:</a:t>
                </a:r>
              </a:p>
              <a:p>
                <a:pPr marL="1714500" lvl="3" indent="-342900">
                  <a:lnSpc>
                    <a:spcPct val="150000"/>
                  </a:lnSpc>
                  <a:buFont typeface="+mj-lt"/>
                  <a:buAutoNum type="alphaL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𝑑𝑟𝑎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𝑓𝑢𝑡𝑢𝑟𝑒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</m:oMath>
                </a14:m>
                <a:endParaRPr lang="en-US" dirty="0"/>
              </a:p>
              <a:p>
                <a:pPr marL="1714500" lvl="3" indent="-342900">
                  <a:lnSpc>
                    <a:spcPct val="150000"/>
                  </a:lnSpc>
                  <a:buFont typeface="+mj-lt"/>
                  <a:buAutoNum type="alphaL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en-US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𝑠𝑜𝑙𝑣𝑒</m:t>
                    </m:r>
                    <m:d>
                      <m:dPr>
                        <m:ctrlPr>
                          <a:rPr lang="en-US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marL="1257300" lvl="2" indent="-342900">
                  <a:lnSpc>
                    <a:spcPct val="150000"/>
                  </a:lnSpc>
                  <a:buFont typeface="+mj-lt"/>
                  <a:buAutoNum type="alphaUcPeriod"/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∙</m:t>
                    </m:r>
                    <m:nary>
                      <m:naryPr>
                        <m:chr m:val="∑"/>
                        <m:grow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n-US" dirty="0"/>
              </a:p>
              <a:p>
                <a:pPr marL="1257300" lvl="2" indent="-342900">
                  <a:lnSpc>
                    <a:spcPct val="150000"/>
                  </a:lnSpc>
                  <a:buFont typeface="+mj-lt"/>
                  <a:buAutoNum type="alphaUcPeriod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dirty="0"/>
              </a:p>
              <a:p>
                <a:pPr marL="800100" lvl="1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dirty="0"/>
                  <a:t>Return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func>
                      <m:func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arg</m:t>
                            </m:r>
                            <m:r>
                              <m:rPr>
                                <m:sty m:val="p"/>
                              </m:rPr>
                              <a:rPr lang="en-US" i="0" smtClean="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lim>
                        </m:limLow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pPr marL="800100" lvl="1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dirty="0"/>
                  <a:t>Move each car by action chosen and calculate cost and close requests reached by cars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713E0F6-F067-A44D-A12E-20DD460B2A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178" y="1219200"/>
                <a:ext cx="5271911" cy="5239961"/>
              </a:xfrm>
              <a:prstGeom prst="rect">
                <a:avLst/>
              </a:prstGeom>
              <a:blipFill>
                <a:blip r:embed="rId2"/>
                <a:stretch>
                  <a:fillRect l="-962" r="-240" b="-7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B1AABC7-E88B-8D40-914E-BE3B4A27E21D}"/>
                  </a:ext>
                </a:extLst>
              </p:cNvPr>
              <p:cNvSpPr txBox="1"/>
              <p:nvPr/>
            </p:nvSpPr>
            <p:spPr>
              <a:xfrm>
                <a:off x="5667022" y="1556395"/>
                <a:ext cx="6005689" cy="42452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FF0000"/>
                    </a:solidFill>
                  </a:rPr>
                  <a:t>Possible actions in W</a:t>
                </a:r>
                <a:r>
                  <a:rPr lang="en-US" dirty="0"/>
                  <a:t> – all possible combinations for car movements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5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dirty="0"/>
                  <a:t> options per time step) 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i="1" dirty="0">
                    <a:solidFill>
                      <a:srgbClr val="7030A0"/>
                    </a:solidFill>
                    <a:latin typeface="Cambria Math" panose="02040503050406030204" pitchFamily="18" charset="0"/>
                  </a:rPr>
                  <a:t>N </a:t>
                </a:r>
                <a:r>
                  <a:rPr lang="en-US" i="1" dirty="0">
                    <a:latin typeface="Cambria Math" panose="02040503050406030204" pitchFamily="18" charset="0"/>
                  </a:rPr>
                  <a:t>– </a:t>
                </a:r>
                <a:r>
                  <a:rPr lang="en-US" dirty="0">
                    <a:latin typeface="Cambria Math" panose="02040503050406030204" pitchFamily="18" charset="0"/>
                  </a:rPr>
                  <a:t>number of stochastic runs (for estimating expected value of future requests) </a:t>
                </a:r>
                <a:endParaRPr lang="en-US" i="1" dirty="0">
                  <a:latin typeface="Cambria Math" panose="02040503050406030204" pitchFamily="18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𝑑𝑟𝑎</m:t>
                    </m:r>
                    <m:sSub>
                      <m:sSubPr>
                        <m:ctrlP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𝑓𝑢𝑡𝑢𝑟𝑒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  <m:r>
                      <a:rPr lang="en-US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- assuming H future time steps, draw future requests from distribution function 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𝑠𝑜𝑙𝑣𝑒</m:t>
                    </m:r>
                    <m:d>
                      <m:dPr>
                        <m:ctrlPr>
                          <a:rPr lang="en-US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- deterministic solver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accent5">
                        <a:lumMod val="75000"/>
                      </a:schemeClr>
                    </a:solidFill>
                  </a:rPr>
                  <a:t>m</a:t>
                </a:r>
                <a:r>
                  <a:rPr lang="en-US" dirty="0"/>
                  <a:t> – expected value of future requests </a:t>
                </a:r>
              </a:p>
              <a:p>
                <a:pPr>
                  <a:lnSpc>
                    <a:spcPct val="150000"/>
                  </a:lnSpc>
                </a:pPr>
                <a:endParaRPr lang="en-US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B1AABC7-E88B-8D40-914E-BE3B4A27E2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7022" y="1556395"/>
                <a:ext cx="6005689" cy="4245201"/>
              </a:xfrm>
              <a:prstGeom prst="rect">
                <a:avLst/>
              </a:prstGeom>
              <a:blipFill>
                <a:blip r:embed="rId3"/>
                <a:stretch>
                  <a:fillRect l="-4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828350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42A5316D-ED2F-4F89-B4B4-8D9240B1A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5E81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86EB52C-AB34-3B44-87E0-49B7D2CBEB77}"/>
              </a:ext>
            </a:extLst>
          </p:cNvPr>
          <p:cNvSpPr txBox="1">
            <a:spLocks/>
          </p:cNvSpPr>
          <p:nvPr/>
        </p:nvSpPr>
        <p:spPr>
          <a:xfrm>
            <a:off x="694510" y="1487272"/>
            <a:ext cx="2743200" cy="27432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Results , different prediction functions</a:t>
            </a:r>
          </a:p>
        </p:txBody>
      </p:sp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4908741A-6E45-7346-9DE6-ADD5D3BA90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9687" y="67720"/>
            <a:ext cx="8422314" cy="566400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EE20C1D-4C9A-F94A-93FD-EC6D4726A851}"/>
                  </a:ext>
                </a:extLst>
              </p:cNvPr>
              <p:cNvSpPr txBox="1"/>
              <p:nvPr/>
            </p:nvSpPr>
            <p:spPr>
              <a:xfrm>
                <a:off x="2013557" y="5283597"/>
                <a:ext cx="3353383" cy="176189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𝑐𝑎𝑟𝑠</m:t>
                        </m:r>
                      </m:sub>
                    </m:sSub>
                  </m:oMath>
                </a14:m>
                <a:r>
                  <a:rPr lang="en-US" sz="2400" dirty="0"/>
                  <a:t> : 3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Grid size: 10*15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𝑠𝑡𝑜𝑐h𝑎𝑠𝑡𝑖𝑐</m:t>
                        </m:r>
                      </m:sub>
                    </m:sSub>
                    <m:r>
                      <a:rPr lang="en-US" sz="24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: 10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H: 7</a:t>
                </a: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EE20C1D-4C9A-F94A-93FD-EC6D4726A8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3557" y="5283597"/>
                <a:ext cx="3353383" cy="1761893"/>
              </a:xfrm>
              <a:prstGeom prst="rect">
                <a:avLst/>
              </a:prstGeom>
              <a:blipFill>
                <a:blip r:embed="rId4"/>
                <a:stretch>
                  <a:fillRect l="-2264" t="-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731432AC-3987-8343-9BA3-47D986A0C745}"/>
              </a:ext>
            </a:extLst>
          </p:cNvPr>
          <p:cNvSpPr txBox="1"/>
          <p:nvPr/>
        </p:nvSpPr>
        <p:spPr>
          <a:xfrm>
            <a:off x="5620214" y="5648532"/>
            <a:ext cx="59776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Results with simple prediction function are as good as results with Neural network</a:t>
            </a:r>
          </a:p>
        </p:txBody>
      </p:sp>
    </p:spTree>
    <p:extLst>
      <p:ext uri="{BB962C8B-B14F-4D97-AF65-F5344CB8AC3E}">
        <p14:creationId xmlns:p14="http://schemas.microsoft.com/office/powerpoint/2010/main" val="19627224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2A5316D-ED2F-4F89-B4B4-8D9240B1A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8FA026-83D2-2D49-A83C-12D79F6801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510" y="1487272"/>
            <a:ext cx="2743200" cy="27432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Results , MIP, Max Flow solution</a:t>
            </a:r>
          </a:p>
        </p:txBody>
      </p: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91F9C093-832A-3B49-826E-D54B94CCC6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132220" y="5600"/>
            <a:ext cx="7859751" cy="497129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3A07F5E-F09A-CF4A-AB4C-08B4BB9BA3D2}"/>
                  </a:ext>
                </a:extLst>
              </p:cNvPr>
              <p:cNvSpPr txBox="1"/>
              <p:nvPr/>
            </p:nvSpPr>
            <p:spPr>
              <a:xfrm>
                <a:off x="2169673" y="5222220"/>
                <a:ext cx="3353383" cy="176189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𝑐𝑎𝑟𝑠</m:t>
                        </m:r>
                      </m:sub>
                    </m:sSub>
                  </m:oMath>
                </a14:m>
                <a:r>
                  <a:rPr lang="en-US" sz="2400" dirty="0"/>
                  <a:t> : 4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Grid size: 10*15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𝑠𝑡𝑜𝑐h𝑎𝑠𝑡𝑖𝑐</m:t>
                        </m:r>
                      </m:sub>
                    </m:sSub>
                    <m:r>
                      <a:rPr lang="en-US" sz="24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: 20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H: 5</a:t>
                </a: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3A07F5E-F09A-CF4A-AB4C-08B4BB9BA3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9673" y="5222220"/>
                <a:ext cx="3353383" cy="1761893"/>
              </a:xfrm>
              <a:prstGeom prst="rect">
                <a:avLst/>
              </a:prstGeom>
              <a:blipFill>
                <a:blip r:embed="rId4"/>
                <a:stretch>
                  <a:fillRect l="-2264" t="-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866B6840-0FEC-6F48-8D4A-4478C65606CC}"/>
              </a:ext>
            </a:extLst>
          </p:cNvPr>
          <p:cNvSpPr txBox="1"/>
          <p:nvPr/>
        </p:nvSpPr>
        <p:spPr>
          <a:xfrm>
            <a:off x="4806176" y="5169913"/>
            <a:ext cx="70519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Anticipatory algorithm shows great improvement compared to greedy algorithm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Anticipatory is using max flow as deterministic algorithm and shows similar results to deterministic solution</a:t>
            </a:r>
          </a:p>
        </p:txBody>
      </p:sp>
    </p:spTree>
    <p:extLst>
      <p:ext uri="{BB962C8B-B14F-4D97-AF65-F5344CB8AC3E}">
        <p14:creationId xmlns:p14="http://schemas.microsoft.com/office/powerpoint/2010/main" val="17063908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58A83-26CE-3549-97B2-524A96E311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Step 5: optimize run time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19254E8-4660-7C4E-9F29-5676CBF6DFD1}"/>
                  </a:ext>
                </a:extLst>
              </p:cNvPr>
              <p:cNvSpPr txBox="1"/>
              <p:nvPr/>
            </p:nvSpPr>
            <p:spPr>
              <a:xfrm>
                <a:off x="124178" y="1219200"/>
                <a:ext cx="5271911" cy="52399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dirty="0"/>
                  <a:t>For t from 1 to T:</a:t>
                </a:r>
              </a:p>
              <a:p>
                <a:pPr marL="800100" lvl="1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dirty="0"/>
                  <a:t>Add new requests to S</a:t>
                </a:r>
              </a:p>
              <a:p>
                <a:pPr marL="800100" lvl="1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dirty="0"/>
                  <a:t>For each action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possible in W</a:t>
                </a:r>
                <a:r>
                  <a:rPr lang="en-US" dirty="0"/>
                  <a:t>:</a:t>
                </a:r>
              </a:p>
              <a:p>
                <a:pPr marL="1257300" lvl="2" indent="-342900">
                  <a:lnSpc>
                    <a:spcPct val="150000"/>
                  </a:lnSpc>
                  <a:buFont typeface="+mj-lt"/>
                  <a:buAutoNum type="alphaUcPeriod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 &lt;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</m:t>
                    </m:r>
                  </m:oMath>
                </a14:m>
                <a:endParaRPr lang="en-US" dirty="0"/>
              </a:p>
              <a:p>
                <a:pPr marL="1257300" lvl="2" indent="-342900">
                  <a:lnSpc>
                    <a:spcPct val="150000"/>
                  </a:lnSpc>
                  <a:buFont typeface="+mj-lt"/>
                  <a:buAutoNum type="alphaUcPeriod"/>
                </a:pPr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from 1 to </a:t>
                </a:r>
                <a:r>
                  <a:rPr lang="en-US" dirty="0">
                    <a:solidFill>
                      <a:srgbClr val="7030A0"/>
                    </a:solidFill>
                  </a:rPr>
                  <a:t>N</a:t>
                </a:r>
                <a:r>
                  <a:rPr lang="en-US" dirty="0"/>
                  <a:t>:</a:t>
                </a:r>
              </a:p>
              <a:p>
                <a:pPr marL="1714500" lvl="3" indent="-342900">
                  <a:lnSpc>
                    <a:spcPct val="150000"/>
                  </a:lnSpc>
                  <a:buFont typeface="+mj-lt"/>
                  <a:buAutoNum type="alphaL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𝑑𝑟𝑎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𝑓𝑢𝑡𝑢𝑟𝑒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</m:oMath>
                </a14:m>
                <a:endParaRPr lang="en-US" dirty="0"/>
              </a:p>
              <a:p>
                <a:pPr marL="1714500" lvl="3" indent="-342900">
                  <a:lnSpc>
                    <a:spcPct val="150000"/>
                  </a:lnSpc>
                  <a:buFont typeface="+mj-lt"/>
                  <a:buAutoNum type="alphaL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en-US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𝑠𝑜𝑙𝑣𝑒</m:t>
                    </m:r>
                    <m:d>
                      <m:dPr>
                        <m:ctrlPr>
                          <a:rPr lang="en-US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marL="1257300" lvl="2" indent="-342900">
                  <a:lnSpc>
                    <a:spcPct val="150000"/>
                  </a:lnSpc>
                  <a:buFont typeface="+mj-lt"/>
                  <a:buAutoNum type="alphaUcPeriod"/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∙</m:t>
                    </m:r>
                    <m:nary>
                      <m:naryPr>
                        <m:chr m:val="∑"/>
                        <m:grow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n-US" dirty="0"/>
              </a:p>
              <a:p>
                <a:pPr marL="1257300" lvl="2" indent="-342900">
                  <a:lnSpc>
                    <a:spcPct val="150000"/>
                  </a:lnSpc>
                  <a:buFont typeface="+mj-lt"/>
                  <a:buAutoNum type="alphaUcPeriod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dirty="0"/>
              </a:p>
              <a:p>
                <a:pPr marL="800100" lvl="1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dirty="0"/>
                  <a:t>Return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func>
                      <m:func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arg</m:t>
                            </m:r>
                            <m:r>
                              <m:rPr>
                                <m:sty m:val="p"/>
                              </m:rPr>
                              <a:rPr lang="en-US" i="0" smtClean="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lim>
                        </m:limLow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pPr marL="800100" lvl="1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dirty="0"/>
                  <a:t>Move each car by action chosen and calculate cost and close requests reached by cars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19254E8-4660-7C4E-9F29-5676CBF6DF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178" y="1219200"/>
                <a:ext cx="5271911" cy="5239961"/>
              </a:xfrm>
              <a:prstGeom prst="rect">
                <a:avLst/>
              </a:prstGeom>
              <a:blipFill>
                <a:blip r:embed="rId2"/>
                <a:stretch>
                  <a:fillRect l="-962" r="-240" b="-7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DFB040A-2AF7-EB4D-ACA6-6FAA92BC98C1}"/>
                  </a:ext>
                </a:extLst>
              </p:cNvPr>
              <p:cNvSpPr txBox="1"/>
              <p:nvPr/>
            </p:nvSpPr>
            <p:spPr>
              <a:xfrm>
                <a:off x="5396089" y="1219200"/>
                <a:ext cx="5895622" cy="17592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Run only a subset of possible actions: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Randomize order of cars and run optimization for each car movement separately (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steps instead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dirty="0"/>
                  <a:t>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Calculate cost of dual movements (each time 2 cars move in all 5 options) and then run mini optimization to find optimal result</a:t>
                </a: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DFB040A-2AF7-EB4D-ACA6-6FAA92BC98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6089" y="1219200"/>
                <a:ext cx="5895622" cy="1759264"/>
              </a:xfrm>
              <a:prstGeom prst="rect">
                <a:avLst/>
              </a:prstGeom>
              <a:blipFill>
                <a:blip r:embed="rId3"/>
                <a:stretch>
                  <a:fillRect l="-860" t="-1439" r="-1290" b="-35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FC4CC517-2423-2646-820E-0F35B0193835}"/>
              </a:ext>
            </a:extLst>
          </p:cNvPr>
          <p:cNvSpPr txBox="1"/>
          <p:nvPr/>
        </p:nvSpPr>
        <p:spPr>
          <a:xfrm>
            <a:off x="5396089" y="3429000"/>
            <a:ext cx="589562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Reduce deterministic run time: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Run Max flow problem instead of time window (shortens run time gradually since can be run without integer constraints)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Run reinforcement learning on deterministic problem. (shortens run time since now can run all action combinations as batch)</a:t>
            </a:r>
          </a:p>
          <a:p>
            <a:endParaRPr lang="en-US" dirty="0"/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0AA0D8C9-26F1-D947-8770-44AB5E397CA7}"/>
              </a:ext>
            </a:extLst>
          </p:cNvPr>
          <p:cNvSpPr/>
          <p:nvPr/>
        </p:nvSpPr>
        <p:spPr>
          <a:xfrm>
            <a:off x="5051778" y="1219200"/>
            <a:ext cx="344311" cy="1487964"/>
          </a:xfrm>
          <a:custGeom>
            <a:avLst/>
            <a:gdLst>
              <a:gd name="connsiteX0" fmla="*/ 344311 w 344311"/>
              <a:gd name="connsiteY0" fmla="*/ 1487964 h 1487964"/>
              <a:gd name="connsiteX1" fmla="*/ 172155 w 344311"/>
              <a:gd name="connsiteY1" fmla="*/ 1447983 h 1487964"/>
              <a:gd name="connsiteX2" fmla="*/ 172156 w 344311"/>
              <a:gd name="connsiteY2" fmla="*/ 783963 h 1487964"/>
              <a:gd name="connsiteX3" fmla="*/ 0 w 344311"/>
              <a:gd name="connsiteY3" fmla="*/ 743982 h 1487964"/>
              <a:gd name="connsiteX4" fmla="*/ 172156 w 344311"/>
              <a:gd name="connsiteY4" fmla="*/ 704001 h 1487964"/>
              <a:gd name="connsiteX5" fmla="*/ 172156 w 344311"/>
              <a:gd name="connsiteY5" fmla="*/ 39981 h 1487964"/>
              <a:gd name="connsiteX6" fmla="*/ 344312 w 344311"/>
              <a:gd name="connsiteY6" fmla="*/ 0 h 1487964"/>
              <a:gd name="connsiteX7" fmla="*/ 344311 w 344311"/>
              <a:gd name="connsiteY7" fmla="*/ 1487964 h 1487964"/>
              <a:gd name="connsiteX0" fmla="*/ 344311 w 344311"/>
              <a:gd name="connsiteY0" fmla="*/ 1487964 h 1487964"/>
              <a:gd name="connsiteX1" fmla="*/ 172155 w 344311"/>
              <a:gd name="connsiteY1" fmla="*/ 1447983 h 1487964"/>
              <a:gd name="connsiteX2" fmla="*/ 172156 w 344311"/>
              <a:gd name="connsiteY2" fmla="*/ 783963 h 1487964"/>
              <a:gd name="connsiteX3" fmla="*/ 0 w 344311"/>
              <a:gd name="connsiteY3" fmla="*/ 743982 h 1487964"/>
              <a:gd name="connsiteX4" fmla="*/ 172156 w 344311"/>
              <a:gd name="connsiteY4" fmla="*/ 704001 h 1487964"/>
              <a:gd name="connsiteX5" fmla="*/ 172156 w 344311"/>
              <a:gd name="connsiteY5" fmla="*/ 39981 h 1487964"/>
              <a:gd name="connsiteX6" fmla="*/ 344312 w 344311"/>
              <a:gd name="connsiteY6" fmla="*/ 0 h 1487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4311" h="1487964" stroke="0" extrusionOk="0">
                <a:moveTo>
                  <a:pt x="344311" y="1487964"/>
                </a:moveTo>
                <a:cubicBezTo>
                  <a:pt x="246306" y="1486159"/>
                  <a:pt x="168193" y="1471551"/>
                  <a:pt x="172155" y="1447983"/>
                </a:cubicBezTo>
                <a:cubicBezTo>
                  <a:pt x="204256" y="1233401"/>
                  <a:pt x="167151" y="1005462"/>
                  <a:pt x="172156" y="783963"/>
                </a:cubicBezTo>
                <a:cubicBezTo>
                  <a:pt x="170521" y="763478"/>
                  <a:pt x="94173" y="748988"/>
                  <a:pt x="0" y="743982"/>
                </a:cubicBezTo>
                <a:cubicBezTo>
                  <a:pt x="94559" y="743697"/>
                  <a:pt x="174055" y="726989"/>
                  <a:pt x="172156" y="704001"/>
                </a:cubicBezTo>
                <a:cubicBezTo>
                  <a:pt x="223355" y="401599"/>
                  <a:pt x="176050" y="348088"/>
                  <a:pt x="172156" y="39981"/>
                </a:cubicBezTo>
                <a:cubicBezTo>
                  <a:pt x="168315" y="17312"/>
                  <a:pt x="238415" y="10185"/>
                  <a:pt x="344312" y="0"/>
                </a:cubicBezTo>
                <a:cubicBezTo>
                  <a:pt x="338543" y="440976"/>
                  <a:pt x="295300" y="1060088"/>
                  <a:pt x="344311" y="1487964"/>
                </a:cubicBezTo>
                <a:close/>
              </a:path>
              <a:path w="344311" h="1487964" fill="none" extrusionOk="0">
                <a:moveTo>
                  <a:pt x="344311" y="1487964"/>
                </a:moveTo>
                <a:cubicBezTo>
                  <a:pt x="244933" y="1487659"/>
                  <a:pt x="171824" y="1469388"/>
                  <a:pt x="172155" y="1447983"/>
                </a:cubicBezTo>
                <a:cubicBezTo>
                  <a:pt x="174300" y="1197633"/>
                  <a:pt x="149249" y="1018678"/>
                  <a:pt x="172156" y="783963"/>
                </a:cubicBezTo>
                <a:cubicBezTo>
                  <a:pt x="167243" y="770667"/>
                  <a:pt x="98742" y="746704"/>
                  <a:pt x="0" y="743982"/>
                </a:cubicBezTo>
                <a:cubicBezTo>
                  <a:pt x="94919" y="747778"/>
                  <a:pt x="173969" y="725007"/>
                  <a:pt x="172156" y="704001"/>
                </a:cubicBezTo>
                <a:cubicBezTo>
                  <a:pt x="207166" y="550670"/>
                  <a:pt x="182816" y="122693"/>
                  <a:pt x="172156" y="39981"/>
                </a:cubicBezTo>
                <a:cubicBezTo>
                  <a:pt x="175112" y="23753"/>
                  <a:pt x="247165" y="1091"/>
                  <a:pt x="344312" y="0"/>
                </a:cubicBezTo>
              </a:path>
              <a:path w="344311" h="1487964" fill="none" stroke="0" extrusionOk="0">
                <a:moveTo>
                  <a:pt x="344311" y="1487964"/>
                </a:moveTo>
                <a:cubicBezTo>
                  <a:pt x="250710" y="1488792"/>
                  <a:pt x="172730" y="1470202"/>
                  <a:pt x="172155" y="1447983"/>
                </a:cubicBezTo>
                <a:cubicBezTo>
                  <a:pt x="134870" y="1220612"/>
                  <a:pt x="199254" y="1027464"/>
                  <a:pt x="172156" y="783963"/>
                </a:cubicBezTo>
                <a:cubicBezTo>
                  <a:pt x="175943" y="767519"/>
                  <a:pt x="95931" y="752809"/>
                  <a:pt x="0" y="743982"/>
                </a:cubicBezTo>
                <a:cubicBezTo>
                  <a:pt x="96291" y="745848"/>
                  <a:pt x="172678" y="726721"/>
                  <a:pt x="172156" y="704001"/>
                </a:cubicBezTo>
                <a:cubicBezTo>
                  <a:pt x="148138" y="538318"/>
                  <a:pt x="207055" y="188970"/>
                  <a:pt x="172156" y="39981"/>
                </a:cubicBezTo>
                <a:cubicBezTo>
                  <a:pt x="162933" y="19415"/>
                  <a:pt x="245968" y="-2253"/>
                  <a:pt x="344312" y="0"/>
                </a:cubicBezTo>
              </a:path>
            </a:pathLst>
          </a:custGeom>
          <a:ln w="28575">
            <a:solidFill>
              <a:schemeClr val="tx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leftBrace">
                    <a:avLst>
                      <a:gd name="adj1" fmla="val 11612"/>
                      <a:gd name="adj2" fmla="val 50000"/>
                    </a:avLst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Elbow Connector 12">
            <a:extLst>
              <a:ext uri="{FF2B5EF4-FFF2-40B4-BE49-F238E27FC236}">
                <a16:creationId xmlns:a16="http://schemas.microsoft.com/office/drawing/2014/main" id="{4F93BA79-1E0A-2444-A924-329CA597104A}"/>
              </a:ext>
            </a:extLst>
          </p:cNvPr>
          <p:cNvCxnSpPr>
            <a:cxnSpLocks/>
          </p:cNvCxnSpPr>
          <p:nvPr/>
        </p:nvCxnSpPr>
        <p:spPr>
          <a:xfrm rot="10800000" flipV="1">
            <a:off x="4041422" y="1978988"/>
            <a:ext cx="891822" cy="357812"/>
          </a:xfrm>
          <a:prstGeom prst="bentConnector3">
            <a:avLst/>
          </a:prstGeom>
          <a:ln w="28575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Left Brace 13">
            <a:extLst>
              <a:ext uri="{FF2B5EF4-FFF2-40B4-BE49-F238E27FC236}">
                <a16:creationId xmlns:a16="http://schemas.microsoft.com/office/drawing/2014/main" id="{F994D675-E985-1E4E-A300-965CD50DA376}"/>
              </a:ext>
            </a:extLst>
          </p:cNvPr>
          <p:cNvSpPr/>
          <p:nvPr/>
        </p:nvSpPr>
        <p:spPr>
          <a:xfrm>
            <a:off x="5051778" y="3506794"/>
            <a:ext cx="344311" cy="1487964"/>
          </a:xfrm>
          <a:custGeom>
            <a:avLst/>
            <a:gdLst>
              <a:gd name="connsiteX0" fmla="*/ 344311 w 344311"/>
              <a:gd name="connsiteY0" fmla="*/ 1487964 h 1487964"/>
              <a:gd name="connsiteX1" fmla="*/ 172155 w 344311"/>
              <a:gd name="connsiteY1" fmla="*/ 1447983 h 1487964"/>
              <a:gd name="connsiteX2" fmla="*/ 172156 w 344311"/>
              <a:gd name="connsiteY2" fmla="*/ 795257 h 1487964"/>
              <a:gd name="connsiteX3" fmla="*/ 0 w 344311"/>
              <a:gd name="connsiteY3" fmla="*/ 755276 h 1487964"/>
              <a:gd name="connsiteX4" fmla="*/ 172156 w 344311"/>
              <a:gd name="connsiteY4" fmla="*/ 715295 h 1487964"/>
              <a:gd name="connsiteX5" fmla="*/ 172156 w 344311"/>
              <a:gd name="connsiteY5" fmla="*/ 39981 h 1487964"/>
              <a:gd name="connsiteX6" fmla="*/ 344312 w 344311"/>
              <a:gd name="connsiteY6" fmla="*/ 0 h 1487964"/>
              <a:gd name="connsiteX7" fmla="*/ 344311 w 344311"/>
              <a:gd name="connsiteY7" fmla="*/ 1487964 h 1487964"/>
              <a:gd name="connsiteX0" fmla="*/ 344311 w 344311"/>
              <a:gd name="connsiteY0" fmla="*/ 1487964 h 1487964"/>
              <a:gd name="connsiteX1" fmla="*/ 172155 w 344311"/>
              <a:gd name="connsiteY1" fmla="*/ 1447983 h 1487964"/>
              <a:gd name="connsiteX2" fmla="*/ 172156 w 344311"/>
              <a:gd name="connsiteY2" fmla="*/ 795257 h 1487964"/>
              <a:gd name="connsiteX3" fmla="*/ 0 w 344311"/>
              <a:gd name="connsiteY3" fmla="*/ 755276 h 1487964"/>
              <a:gd name="connsiteX4" fmla="*/ 172156 w 344311"/>
              <a:gd name="connsiteY4" fmla="*/ 715295 h 1487964"/>
              <a:gd name="connsiteX5" fmla="*/ 172156 w 344311"/>
              <a:gd name="connsiteY5" fmla="*/ 39981 h 1487964"/>
              <a:gd name="connsiteX6" fmla="*/ 344312 w 344311"/>
              <a:gd name="connsiteY6" fmla="*/ 0 h 1487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4311" h="1487964" stroke="0" extrusionOk="0">
                <a:moveTo>
                  <a:pt x="344311" y="1487964"/>
                </a:moveTo>
                <a:cubicBezTo>
                  <a:pt x="246306" y="1486159"/>
                  <a:pt x="168193" y="1471551"/>
                  <a:pt x="172155" y="1447983"/>
                </a:cubicBezTo>
                <a:cubicBezTo>
                  <a:pt x="202617" y="1236821"/>
                  <a:pt x="166290" y="1013019"/>
                  <a:pt x="172156" y="795257"/>
                </a:cubicBezTo>
                <a:cubicBezTo>
                  <a:pt x="170521" y="774772"/>
                  <a:pt x="94173" y="760282"/>
                  <a:pt x="0" y="755276"/>
                </a:cubicBezTo>
                <a:cubicBezTo>
                  <a:pt x="94559" y="754991"/>
                  <a:pt x="174055" y="738283"/>
                  <a:pt x="172156" y="715295"/>
                </a:cubicBezTo>
                <a:cubicBezTo>
                  <a:pt x="170478" y="642843"/>
                  <a:pt x="220898" y="209160"/>
                  <a:pt x="172156" y="39981"/>
                </a:cubicBezTo>
                <a:cubicBezTo>
                  <a:pt x="168315" y="17312"/>
                  <a:pt x="238415" y="10185"/>
                  <a:pt x="344312" y="0"/>
                </a:cubicBezTo>
                <a:cubicBezTo>
                  <a:pt x="338543" y="440976"/>
                  <a:pt x="295300" y="1060088"/>
                  <a:pt x="344311" y="1487964"/>
                </a:cubicBezTo>
                <a:close/>
              </a:path>
              <a:path w="344311" h="1487964" fill="none" extrusionOk="0">
                <a:moveTo>
                  <a:pt x="344311" y="1487964"/>
                </a:moveTo>
                <a:cubicBezTo>
                  <a:pt x="244933" y="1487659"/>
                  <a:pt x="171824" y="1469388"/>
                  <a:pt x="172155" y="1447983"/>
                </a:cubicBezTo>
                <a:cubicBezTo>
                  <a:pt x="174712" y="1195815"/>
                  <a:pt x="159825" y="1020032"/>
                  <a:pt x="172156" y="795257"/>
                </a:cubicBezTo>
                <a:cubicBezTo>
                  <a:pt x="167243" y="781961"/>
                  <a:pt x="98742" y="757998"/>
                  <a:pt x="0" y="755276"/>
                </a:cubicBezTo>
                <a:cubicBezTo>
                  <a:pt x="94919" y="759072"/>
                  <a:pt x="173969" y="736301"/>
                  <a:pt x="172156" y="715295"/>
                </a:cubicBezTo>
                <a:cubicBezTo>
                  <a:pt x="211573" y="436330"/>
                  <a:pt x="181912" y="349161"/>
                  <a:pt x="172156" y="39981"/>
                </a:cubicBezTo>
                <a:cubicBezTo>
                  <a:pt x="175112" y="23753"/>
                  <a:pt x="247165" y="1091"/>
                  <a:pt x="344312" y="0"/>
                </a:cubicBezTo>
              </a:path>
              <a:path w="344311" h="1487964" fill="none" stroke="0" extrusionOk="0">
                <a:moveTo>
                  <a:pt x="344311" y="1487964"/>
                </a:moveTo>
                <a:cubicBezTo>
                  <a:pt x="250710" y="1488792"/>
                  <a:pt x="172730" y="1470202"/>
                  <a:pt x="172155" y="1447983"/>
                </a:cubicBezTo>
                <a:cubicBezTo>
                  <a:pt x="165785" y="1229378"/>
                  <a:pt x="188035" y="1025818"/>
                  <a:pt x="172156" y="795257"/>
                </a:cubicBezTo>
                <a:cubicBezTo>
                  <a:pt x="175943" y="778813"/>
                  <a:pt x="95931" y="764103"/>
                  <a:pt x="0" y="755276"/>
                </a:cubicBezTo>
                <a:cubicBezTo>
                  <a:pt x="96291" y="757142"/>
                  <a:pt x="172678" y="738015"/>
                  <a:pt x="172156" y="715295"/>
                </a:cubicBezTo>
                <a:cubicBezTo>
                  <a:pt x="223009" y="470966"/>
                  <a:pt x="192455" y="351227"/>
                  <a:pt x="172156" y="39981"/>
                </a:cubicBezTo>
                <a:cubicBezTo>
                  <a:pt x="162933" y="19415"/>
                  <a:pt x="245968" y="-2253"/>
                  <a:pt x="344312" y="0"/>
                </a:cubicBezTo>
              </a:path>
            </a:pathLst>
          </a:custGeom>
          <a:ln w="28575">
            <a:solidFill>
              <a:schemeClr val="tx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leftBrace">
                    <a:avLst>
                      <a:gd name="adj1" fmla="val 11612"/>
                      <a:gd name="adj2" fmla="val 50759"/>
                    </a:avLst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Elbow Connector 14">
            <a:extLst>
              <a:ext uri="{FF2B5EF4-FFF2-40B4-BE49-F238E27FC236}">
                <a16:creationId xmlns:a16="http://schemas.microsoft.com/office/drawing/2014/main" id="{231B4067-2894-4541-BCF8-2C6D765C7C9F}"/>
              </a:ext>
            </a:extLst>
          </p:cNvPr>
          <p:cNvCxnSpPr>
            <a:cxnSpLocks/>
          </p:cNvCxnSpPr>
          <p:nvPr/>
        </p:nvCxnSpPr>
        <p:spPr>
          <a:xfrm rot="10800000">
            <a:off x="3714044" y="4007557"/>
            <a:ext cx="1219200" cy="268815"/>
          </a:xfrm>
          <a:prstGeom prst="bentConnector3">
            <a:avLst/>
          </a:prstGeom>
          <a:ln w="28575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08322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4A5D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86EB52C-AB34-3B44-87E0-49B7D2CBEB77}"/>
              </a:ext>
            </a:extLst>
          </p:cNvPr>
          <p:cNvSpPr txBox="1">
            <a:spLocks/>
          </p:cNvSpPr>
          <p:nvPr/>
        </p:nvSpPr>
        <p:spPr>
          <a:xfrm>
            <a:off x="694510" y="1487272"/>
            <a:ext cx="2743200" cy="27432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600" dirty="0">
                <a:solidFill>
                  <a:srgbClr val="FFFFFF"/>
                </a:solidFill>
              </a:rPr>
              <a:t>Results , MIP, random car order, solution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AE6E4C2-C41B-4A45-B6FE-BF0B83B69F14}"/>
              </a:ext>
            </a:extLst>
          </p:cNvPr>
          <p:cNvSpPr txBox="1"/>
          <p:nvPr/>
        </p:nvSpPr>
        <p:spPr>
          <a:xfrm>
            <a:off x="5033292" y="5068034"/>
            <a:ext cx="65528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Greedy anticipatory solution preforms very well, better than deterministic without time window and solution is not far from optimal solution</a:t>
            </a:r>
          </a:p>
        </p:txBody>
      </p:sp>
      <p:pic>
        <p:nvPicPr>
          <p:cNvPr id="15" name="Picture 14" descr="A close up of a map&#10;&#10;Description automatically generated">
            <a:extLst>
              <a:ext uri="{FF2B5EF4-FFF2-40B4-BE49-F238E27FC236}">
                <a16:creationId xmlns:a16="http://schemas.microsoft.com/office/drawing/2014/main" id="{3FB323B9-0B07-1348-9B0C-028C5B8A90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6176" y="-1"/>
            <a:ext cx="7420291" cy="509982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5D85268-5C14-144A-AB4F-D7088635FEAD}"/>
                  </a:ext>
                </a:extLst>
              </p:cNvPr>
              <p:cNvSpPr txBox="1"/>
              <p:nvPr/>
            </p:nvSpPr>
            <p:spPr>
              <a:xfrm>
                <a:off x="2072704" y="5122570"/>
                <a:ext cx="3353383" cy="176189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𝑐𝑎𝑟𝑠</m:t>
                        </m:r>
                      </m:sub>
                    </m:sSub>
                  </m:oMath>
                </a14:m>
                <a:r>
                  <a:rPr lang="en-US" sz="2400" dirty="0"/>
                  <a:t> : 10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Grid size: 10*25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𝑠𝑡𝑜𝑐h𝑎𝑠𝑡𝑖𝑐</m:t>
                        </m:r>
                      </m:sub>
                    </m:sSub>
                    <m:r>
                      <a:rPr lang="en-US" sz="24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: 20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H: 5</a:t>
                </a:r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5D85268-5C14-144A-AB4F-D7088635FE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2704" y="5122570"/>
                <a:ext cx="3353383" cy="1761893"/>
              </a:xfrm>
              <a:prstGeom prst="rect">
                <a:avLst/>
              </a:prstGeom>
              <a:blipFill>
                <a:blip r:embed="rId4"/>
                <a:stretch>
                  <a:fillRect l="-2264" t="-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76798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EFF08-4682-0642-961D-3DED2E8EC2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74C73F-3E7B-974A-AA5A-49A32DC38B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Calculate the stochastic problem using reinforcement learning and anticipatory as the Cost of algorithm</a:t>
            </a:r>
          </a:p>
          <a:p>
            <a:r>
              <a:rPr lang="en-US" dirty="0"/>
              <a:t>Finish reinforcement learning on the deterministic problem and run anticipatory algorithm in real time on larger problem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42158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C9FE5-A46F-0942-A7D4-1C71A44F2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formulation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11">
                <a:extLst>
                  <a:ext uri="{FF2B5EF4-FFF2-40B4-BE49-F238E27FC236}">
                    <a16:creationId xmlns:a16="http://schemas.microsoft.com/office/drawing/2014/main" id="{EADD399B-A487-184D-97AE-B4F31A3943D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65648"/>
                <a:ext cx="10515600" cy="4351338"/>
              </a:xfrm>
            </p:spPr>
            <p:txBody>
              <a:bodyPr>
                <a:normAutofit fontScale="77500" lnSpcReduction="20000"/>
              </a:bodyPr>
              <a:lstStyle/>
              <a:p>
                <a:pPr marL="228600" indent="-228600" algn="l" defTabSz="91440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 - number of cars</a:t>
                </a:r>
              </a:p>
              <a:p>
                <a:pPr marL="228600" indent="-228600" algn="l" defTabSz="91440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– total number of costumers in simulation (stochastically created throughout the simulation)</a:t>
                </a:r>
              </a:p>
              <a:p>
                <a:r>
                  <a:rPr lang="en-US" dirty="0"/>
                  <a:t>T – simulation length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b="0" i="1" dirty="0">
                    <a:latin typeface="Cambria Math" panose="02040503050406030204" pitchFamily="18" charset="0"/>
                  </a:rPr>
                  <a:t> </a:t>
                </a:r>
                <a:r>
                  <a:rPr lang="en-US" dirty="0"/>
                  <a:t>- simulation start time,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– time step during simulation</a:t>
                </a:r>
              </a:p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𝑚𝑖𝑛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p>
                        </m:sSubSup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𝑎𝑥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US" dirty="0"/>
                  <a:t> - time window to pick up costumer c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dirty="0"/>
                  <a:t> - pickup time of costumer c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{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1,0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−1,0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,(0,−1)}</m:t>
                    </m:r>
                  </m:oMath>
                </a14:m>
                <a:r>
                  <a:rPr lang="en-US" dirty="0"/>
                  <a:t> – set of possible actions each car can preform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0,1</m:t>
                                </m:r>
                              </m:e>
                            </m:d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1,0</m:t>
                                </m:r>
                              </m:e>
                            </m:d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0,0</m:t>
                                </m:r>
                              </m:e>
                            </m:d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−1,0</m:t>
                                </m:r>
                              </m:e>
                            </m:d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0,−1</m:t>
                                </m:r>
                              </m:e>
                            </m:d>
                          </m:e>
                        </m:d>
                      </m:e>
                      <m:sup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sup>
                    </m:sSup>
                  </m:oMath>
                </a14:m>
                <a:r>
                  <a:rPr lang="en-US" dirty="0"/>
                  <a:t> - action chosen for each car at time t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={</m:t>
                    </m:r>
                    <m:acc>
                      <m:accPr>
                        <m:chr m:val="⃗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acc>
                      <m:accPr>
                        <m:chr m:val="⃗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acc>
                      <m:accPr>
                        <m:chr m:val="⃗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 – final set of actions for given simulation from time 0 to time T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- state of world at time t, (car locations, opened requests)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2" name="Content Placeholder 11">
                <a:extLst>
                  <a:ext uri="{FF2B5EF4-FFF2-40B4-BE49-F238E27FC236}">
                    <a16:creationId xmlns:a16="http://schemas.microsoft.com/office/drawing/2014/main" id="{EADD399B-A487-184D-97AE-B4F31A3943D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65648"/>
                <a:ext cx="10515600" cy="4351338"/>
              </a:xfrm>
              <a:blipFill>
                <a:blip r:embed="rId2"/>
                <a:stretch>
                  <a:fillRect l="-603" t="-26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018575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26635-07D5-0C45-92FD-CA2CFDC929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Deterministic problem – Mathematical Definition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4BA3895-4313-4945-B790-9A225FC4EC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K - set of drivers</a:t>
                </a:r>
              </a:p>
              <a:p>
                <a:r>
                  <a:rPr lang="en-US" dirty="0"/>
                  <a:t>n – nodes in graph representing Manhattan</a:t>
                </a:r>
              </a:p>
              <a:p>
                <a:r>
                  <a:rPr lang="en-US" dirty="0"/>
                  <a:t>C - set of costumers throughout the day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i="1" dirty="0">
                    <a:latin typeface="Cambria Math" panose="02040503050406030204" pitchFamily="18" charset="0"/>
                  </a:rPr>
                  <a:t> </a:t>
                </a:r>
                <a:r>
                  <a:rPr lang="en-US" dirty="0"/>
                  <a:t>- simulation start time</a:t>
                </a:r>
              </a:p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𝑚𝑖𝑛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p>
                        </m:sSubSup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𝑚𝑎𝑥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US" dirty="0"/>
                  <a:t> - time window to pick up costumer c</a:t>
                </a:r>
              </a:p>
              <a:p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′,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dirty="0"/>
                  <a:t>- time to travel between costumer c’ to costumer c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dirty="0"/>
                  <a:t> - pickup time of costumer c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dirty="0"/>
                  <a:t> - reward of driving from costumer c’ to costumer c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4BA3895-4313-4945-B790-9A225FC4EC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922646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684EE-86E0-6242-BC39-F105245565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- definition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CACD036-FB25-FF4C-99DF-DE2B6035B5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2000" dirty="0"/>
                  <a:t>Input: </a:t>
                </a:r>
              </a:p>
              <a:p>
                <a:pPr lvl="1"/>
                <a:r>
                  <a:rPr lang="en-US" sz="2000" dirty="0"/>
                  <a:t>Limited known number of resources</a:t>
                </a:r>
              </a:p>
              <a:p>
                <a:pPr lvl="1"/>
                <a:r>
                  <a:rPr lang="en-US" sz="2000" dirty="0"/>
                  <a:t>Real time requests created throughout time (stochastic) </a:t>
                </a:r>
              </a:p>
              <a:p>
                <a:pPr lvl="1"/>
                <a:r>
                  <a:rPr lang="en-US" sz="2000" dirty="0"/>
                  <a:t>Historical data of previous requests</a:t>
                </a:r>
              </a:p>
              <a:p>
                <a:r>
                  <a:rPr lang="en-US" sz="2000" dirty="0"/>
                  <a:t>Goal: </a:t>
                </a:r>
              </a:p>
              <a:p>
                <a:pPr lvl="1"/>
                <a:r>
                  <a:rPr lang="en-US" sz="2000" dirty="0"/>
                  <a:t>Maximize amount of requests answered throughout a given day using a set number of resources</a:t>
                </a:r>
              </a:p>
              <a:p>
                <a:pPr lvl="1"/>
                <a:r>
                  <a:rPr lang="en-US" sz="2000" dirty="0"/>
                  <a:t>Minimize overall use of each resource</a:t>
                </a:r>
              </a:p>
              <a:p>
                <a:pPr marL="457200" lvl="1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“On-line Continual Planning Problem – OCPP”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.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endParaRPr lang="en-US" sz="200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CACD036-FB25-FF4C-99DF-DE2B6035B5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03" t="-1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22B4A400-6695-9543-AC3B-14058A791A6B}"/>
              </a:ext>
            </a:extLst>
          </p:cNvPr>
          <p:cNvSpPr/>
          <p:nvPr/>
        </p:nvSpPr>
        <p:spPr>
          <a:xfrm>
            <a:off x="-79023" y="6311900"/>
            <a:ext cx="1219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Anticipatory on-line planning, ICAPS’12</a:t>
            </a:r>
          </a:p>
          <a:p>
            <a:r>
              <a:rPr lang="en-US" dirty="0"/>
              <a:t>Ethan Burns, J. Benton, Wheeler </a:t>
            </a:r>
            <a:r>
              <a:rPr lang="en-US" dirty="0" err="1"/>
              <a:t>Ruml</a:t>
            </a:r>
            <a:r>
              <a:rPr lang="en-US" dirty="0"/>
              <a:t>, </a:t>
            </a:r>
            <a:r>
              <a:rPr lang="en-US" dirty="0" err="1"/>
              <a:t>Sungwook</a:t>
            </a:r>
            <a:r>
              <a:rPr lang="en-US" dirty="0"/>
              <a:t> Yoon, and Minh B. Do.</a:t>
            </a:r>
          </a:p>
        </p:txBody>
      </p:sp>
    </p:spTree>
    <p:extLst>
      <p:ext uri="{BB962C8B-B14F-4D97-AF65-F5344CB8AC3E}">
        <p14:creationId xmlns:p14="http://schemas.microsoft.com/office/powerpoint/2010/main" val="12527477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0D468-3F78-6B42-BC6D-B3ACC183AB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Bibliography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1379C4-9EBA-5140-87BD-899136B7FC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412" y="1284381"/>
            <a:ext cx="12169588" cy="5208494"/>
          </a:xfrm>
        </p:spPr>
        <p:txBody>
          <a:bodyPr>
            <a:normAutofit/>
          </a:bodyPr>
          <a:lstStyle/>
          <a:p>
            <a:r>
              <a:rPr lang="en-US" sz="1400" dirty="0"/>
              <a:t>Ethan Burns, J. Benton, Wheeler </a:t>
            </a:r>
            <a:r>
              <a:rPr lang="en-US" sz="1400" dirty="0" err="1"/>
              <a:t>Ruml</a:t>
            </a:r>
            <a:r>
              <a:rPr lang="en-US" sz="1400" dirty="0"/>
              <a:t>, </a:t>
            </a:r>
            <a:r>
              <a:rPr lang="en-US" sz="1400" dirty="0" err="1"/>
              <a:t>Sungwook</a:t>
            </a:r>
            <a:r>
              <a:rPr lang="en-US" sz="1400" dirty="0"/>
              <a:t> Yoon, and Minh B. Do. 2012. Anticipatory on-line planning. In Proceedings of the Twenty-Second International Conference on International Conference on Automated Planning and Scheduling (ICAPS'12), Lee McCluskey, Brian Williams, José Reinaldo Silva, and </a:t>
            </a:r>
            <a:r>
              <a:rPr lang="en-US" sz="1400" dirty="0" err="1"/>
              <a:t>Blai</a:t>
            </a:r>
            <a:r>
              <a:rPr lang="en-US" sz="1400" dirty="0"/>
              <a:t> </a:t>
            </a:r>
            <a:r>
              <a:rPr lang="en-US" sz="1400" dirty="0" err="1"/>
              <a:t>Bonet</a:t>
            </a:r>
            <a:r>
              <a:rPr lang="en-US" sz="1400" dirty="0"/>
              <a:t> (Eds.). AAAI Press 333-337.</a:t>
            </a:r>
          </a:p>
          <a:p>
            <a:endParaRPr lang="en-US" sz="1400" dirty="0"/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3936684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05D2756-9C35-B745-9422-9A7647140324}"/>
              </a:ext>
            </a:extLst>
          </p:cNvPr>
          <p:cNvSpPr/>
          <p:nvPr/>
        </p:nvSpPr>
        <p:spPr>
          <a:xfrm>
            <a:off x="1" y="0"/>
            <a:ext cx="2542478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A17910F-CB4B-8B4A-82A8-22A9F98505A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1885110"/>
              </p:ext>
            </p:extLst>
          </p:nvPr>
        </p:nvGraphicFramePr>
        <p:xfrm>
          <a:off x="4025591" y="234176"/>
          <a:ext cx="7961970" cy="60105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1B5B0B7B-145D-C845-8CD7-C15EE7097574}"/>
              </a:ext>
            </a:extLst>
          </p:cNvPr>
          <p:cNvSpPr/>
          <p:nvPr/>
        </p:nvSpPr>
        <p:spPr>
          <a:xfrm>
            <a:off x="2542479" y="6396335"/>
            <a:ext cx="836407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i="1" dirty="0"/>
              <a:t>Anticipatory on-line planning</a:t>
            </a:r>
            <a:r>
              <a:rPr lang="en-US" sz="1200" i="1" dirty="0"/>
              <a:t>, ICAPS’12</a:t>
            </a:r>
          </a:p>
          <a:p>
            <a:r>
              <a:rPr lang="en-US" sz="1200" i="1" dirty="0"/>
              <a:t>Ethan Burns, J. Benton, Wheeler </a:t>
            </a:r>
            <a:r>
              <a:rPr lang="en-US" sz="1200" i="1" dirty="0" err="1"/>
              <a:t>Ruml</a:t>
            </a:r>
            <a:r>
              <a:rPr lang="en-US" sz="1200" i="1" dirty="0"/>
              <a:t>, </a:t>
            </a:r>
            <a:r>
              <a:rPr lang="en-US" sz="1200" i="1" dirty="0" err="1"/>
              <a:t>Sungwook</a:t>
            </a:r>
            <a:r>
              <a:rPr lang="en-US" sz="1200" i="1" dirty="0"/>
              <a:t> Yoon, and Minh B. Do.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F8A707A-B0B1-FF40-BC79-B251E668E91D}"/>
              </a:ext>
            </a:extLst>
          </p:cNvPr>
          <p:cNvSpPr txBox="1">
            <a:spLocks/>
          </p:cNvSpPr>
          <p:nvPr/>
        </p:nvSpPr>
        <p:spPr>
          <a:xfrm>
            <a:off x="705661" y="1594745"/>
            <a:ext cx="2743200" cy="27432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>
                <a:solidFill>
                  <a:srgbClr val="FFFFFF"/>
                </a:solidFill>
              </a:rPr>
              <a:t>Problem Definition</a:t>
            </a:r>
          </a:p>
        </p:txBody>
      </p:sp>
    </p:spTree>
    <p:extLst>
      <p:ext uri="{BB962C8B-B14F-4D97-AF65-F5344CB8AC3E}">
        <p14:creationId xmlns:p14="http://schemas.microsoft.com/office/powerpoint/2010/main" val="34651367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B3611BB-1012-984D-ADF3-7EE29D44191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691054" y="234176"/>
                <a:ext cx="8500945" cy="5794091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W – world state  (all of the driver’s parameters)</a:t>
                </a:r>
              </a:p>
              <a:p>
                <a:r>
                  <a:rPr lang="en-US" dirty="0"/>
                  <a:t>G – set of known goals (rider requests opened at each time step)</a:t>
                </a:r>
              </a:p>
              <a:p>
                <a:r>
                  <a:rPr lang="en-US" dirty="0"/>
                  <a:t>A – set of actions (drivers' destination at each time step)</a:t>
                </a:r>
              </a:p>
              <a:p>
                <a:r>
                  <a:rPr lang="en-US" dirty="0"/>
                  <a:t>S – combination of world and goal set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=&lt;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dirty="0"/>
                  <a:t>)</a:t>
                </a:r>
              </a:p>
              <a:p>
                <a:r>
                  <a:rPr lang="en-US" dirty="0"/>
                  <a:t>T - transition function probability from S’ to S (goal arrival distribution)</a:t>
                </a:r>
              </a:p>
              <a:p>
                <a:r>
                  <a:rPr lang="en-US" dirty="0"/>
                  <a:t>C – cost of preforming action A given state S</a:t>
                </a:r>
              </a:p>
              <a:p>
                <a:r>
                  <a:rPr lang="en-US" dirty="0"/>
                  <a:t>H – number of steps to look ahead</a:t>
                </a:r>
              </a:p>
              <a:p>
                <a:r>
                  <a:rPr lang="en-US" dirty="0"/>
                  <a:t>P – distribution of future goals</a:t>
                </a:r>
              </a:p>
              <a:p>
                <a:pPr marL="0" indent="0">
                  <a:buNone/>
                </a:pPr>
                <a:r>
                  <a:rPr lang="en-US" dirty="0"/>
                  <a:t>Important: since the problem has stochastic goals, the plan is updated and therefore a full plan is irrelevant, and we optimize only H steps forward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B3611BB-1012-984D-ADF3-7EE29D4419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691054" y="234176"/>
                <a:ext cx="8500945" cy="5794091"/>
              </a:xfrm>
              <a:blipFill>
                <a:blip r:embed="rId2"/>
                <a:stretch>
                  <a:fillRect l="-1493" t="-2183" r="-1642" b="-45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BFB1C2E-06B9-544A-B512-0676F8E273BB}"/>
                  </a:ext>
                </a:extLst>
              </p:cNvPr>
              <p:cNvSpPr txBox="1"/>
              <p:nvPr/>
            </p:nvSpPr>
            <p:spPr>
              <a:xfrm>
                <a:off x="3691054" y="6028267"/>
                <a:ext cx="10679288" cy="6767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b="0" dirty="0"/>
                  <a:t>Total cost </a:t>
                </a:r>
                <a14:m>
                  <m:oMath xmlns:m="http://schemas.openxmlformats.org/officeDocument/2006/math">
                    <m:r>
                      <a:rPr lang="en-US" sz="3600" i="1" smtClean="0">
                        <a:latin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3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d>
                          <m:dPr>
                            <m:ctrlP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3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6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36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3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6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36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endParaRPr lang="en-US" sz="3600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BFB1C2E-06B9-544A-B512-0676F8E273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1054" y="6028267"/>
                <a:ext cx="10679288" cy="676724"/>
              </a:xfrm>
              <a:prstGeom prst="rect">
                <a:avLst/>
              </a:prstGeom>
              <a:blipFill>
                <a:blip r:embed="rId3"/>
                <a:stretch>
                  <a:fillRect l="-1663" t="-127778" b="-20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CA988F76-20E0-034B-BD6D-B0232D2A640A}"/>
              </a:ext>
            </a:extLst>
          </p:cNvPr>
          <p:cNvSpPr/>
          <p:nvPr/>
        </p:nvSpPr>
        <p:spPr>
          <a:xfrm>
            <a:off x="1" y="0"/>
            <a:ext cx="2542478" cy="68580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8B1D12D-6DF6-1B48-8C27-F351EB253FA3}"/>
              </a:ext>
            </a:extLst>
          </p:cNvPr>
          <p:cNvSpPr txBox="1">
            <a:spLocks/>
          </p:cNvSpPr>
          <p:nvPr/>
        </p:nvSpPr>
        <p:spPr>
          <a:xfrm>
            <a:off x="705661" y="1594745"/>
            <a:ext cx="2743200" cy="27432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>
                <a:solidFill>
                  <a:schemeClr val="bg1"/>
                </a:solidFill>
              </a:rPr>
              <a:t>OCPP - Problem Definition</a:t>
            </a:r>
          </a:p>
        </p:txBody>
      </p:sp>
    </p:spTree>
    <p:extLst>
      <p:ext uri="{BB962C8B-B14F-4D97-AF65-F5344CB8AC3E}">
        <p14:creationId xmlns:p14="http://schemas.microsoft.com/office/powerpoint/2010/main" val="19951813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D5C591B-1215-8A43-9CE2-42885E8CBD83}"/>
                  </a:ext>
                </a:extLst>
              </p:cNvPr>
              <p:cNvSpPr txBox="1"/>
              <p:nvPr/>
            </p:nvSpPr>
            <p:spPr>
              <a:xfrm>
                <a:off x="4375683" y="948194"/>
                <a:ext cx="5602752" cy="10384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2,…,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sub>
                              </m:sSub>
                            </m:lim>
                          </m:limLow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limLow>
                                    <m:limLow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400" b="0" i="0" smtClean="0">
                                          <a:latin typeface="Cambria Math" panose="02040503050406030204" pitchFamily="18" charset="0"/>
                                        </a:rPr>
                                        <m:t>E</m:t>
                                      </m:r>
                                    </m:e>
                                    <m:lim>
                                      <m:sSub>
                                        <m:sSub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,…</m:t>
                                      </m:r>
                                      <m:sSub>
                                        <m:sSub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𝐻</m:t>
                                          </m:r>
                                        </m:sub>
                                      </m:sSub>
                                    </m:lim>
                                  </m:limLow>
                                </m:fName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nary>
                                        <m:naryPr>
                                          <m:chr m:val="∑"/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m:rPr>
                                              <m:brk m:alnAt="23"/>
                                            </m:r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=1</m:t>
                                          </m:r>
                                        </m:sub>
                                        <m:sup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𝐻</m:t>
                                          </m:r>
                                        </m:sup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𝐶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𝑠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𝑎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nary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D5C591B-1215-8A43-9CE2-42885E8CBD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5683" y="948194"/>
                <a:ext cx="5602752" cy="1038489"/>
              </a:xfrm>
              <a:prstGeom prst="rect">
                <a:avLst/>
              </a:prstGeom>
              <a:blipFill>
                <a:blip r:embed="rId2"/>
                <a:stretch>
                  <a:fillRect l="-679" t="-114634" b="-1768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958970F9-C395-D346-9585-3E9D46F64C5D}"/>
              </a:ext>
            </a:extLst>
          </p:cNvPr>
          <p:cNvSpPr txBox="1"/>
          <p:nvPr/>
        </p:nvSpPr>
        <p:spPr>
          <a:xfrm>
            <a:off x="3668751" y="248958"/>
            <a:ext cx="8444227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Expected value of being in state S1.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Computation is costly (optimization minimization needs to account for all future possible horizons)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Exchanging expectation and minimization – 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We will use the Q function instead of the value function - </a:t>
            </a:r>
          </a:p>
          <a:p>
            <a:endParaRPr lang="en-US" sz="28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44189A6-D501-1B4C-91DA-F28499B75B39}"/>
                  </a:ext>
                </a:extLst>
              </p:cNvPr>
              <p:cNvSpPr txBox="1"/>
              <p:nvPr/>
            </p:nvSpPr>
            <p:spPr>
              <a:xfrm>
                <a:off x="4554102" y="3445509"/>
                <a:ext cx="5508111" cy="10384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,…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sub>
                              </m:sSub>
                            </m:lim>
                          </m:limLow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limLow>
                                    <m:limLow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400" b="0" i="0" smtClean="0">
                                          <a:latin typeface="Cambria Math" panose="02040503050406030204" pitchFamily="18" charset="0"/>
                                        </a:rPr>
                                        <m:t>min</m:t>
                                      </m:r>
                                    </m:e>
                                    <m:lim>
                                      <m:sSub>
                                        <m:sSub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,…</m:t>
                                      </m:r>
                                      <m:sSub>
                                        <m:sSub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𝐻</m:t>
                                          </m:r>
                                        </m:sub>
                                      </m:sSub>
                                    </m:lim>
                                  </m:limLow>
                                </m:fName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nary>
                                        <m:naryPr>
                                          <m:chr m:val="∑"/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m:rPr>
                                              <m:brk m:alnAt="23"/>
                                            </m:r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=1</m:t>
                                          </m:r>
                                        </m:sub>
                                        <m:sup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𝐻</m:t>
                                          </m:r>
                                        </m:sup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𝐶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𝑠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𝑎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nary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44189A6-D501-1B4C-91DA-F28499B75B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4102" y="3445509"/>
                <a:ext cx="5508111" cy="1038489"/>
              </a:xfrm>
              <a:prstGeom prst="rect">
                <a:avLst/>
              </a:prstGeom>
              <a:blipFill>
                <a:blip r:embed="rId3"/>
                <a:stretch>
                  <a:fillRect l="-922" t="-113253" b="-1746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81566C3-F8A0-DF48-BB87-0E78EDB89F71}"/>
                  </a:ext>
                </a:extLst>
              </p:cNvPr>
              <p:cNvSpPr txBox="1"/>
              <p:nvPr/>
            </p:nvSpPr>
            <p:spPr>
              <a:xfrm>
                <a:off x="4044392" y="5463780"/>
                <a:ext cx="6265334" cy="44525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he-IL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</m:acc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</m:acc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81566C3-F8A0-DF48-BB87-0E78EDB89F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4392" y="5463780"/>
                <a:ext cx="6265334" cy="445250"/>
              </a:xfrm>
              <a:prstGeom prst="rect">
                <a:avLst/>
              </a:prstGeom>
              <a:blipFill>
                <a:blip r:embed="rId4"/>
                <a:stretch>
                  <a:fillRect t="-16667" b="-2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1AC24EE5-AC15-C440-85C1-1295D151CFC3}"/>
              </a:ext>
            </a:extLst>
          </p:cNvPr>
          <p:cNvSpPr/>
          <p:nvPr/>
        </p:nvSpPr>
        <p:spPr>
          <a:xfrm>
            <a:off x="1" y="0"/>
            <a:ext cx="2542478" cy="6858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D4A4CAA-56E2-7444-90AF-F8BAE8A4F28A}"/>
              </a:ext>
            </a:extLst>
          </p:cNvPr>
          <p:cNvSpPr txBox="1">
            <a:spLocks/>
          </p:cNvSpPr>
          <p:nvPr/>
        </p:nvSpPr>
        <p:spPr>
          <a:xfrm>
            <a:off x="705661" y="1594745"/>
            <a:ext cx="2743200" cy="27432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dirty="0">
                <a:solidFill>
                  <a:schemeClr val="bg1"/>
                </a:solidFill>
              </a:rPr>
              <a:t>Anticipatory planner – mathematical background</a:t>
            </a:r>
          </a:p>
        </p:txBody>
      </p:sp>
    </p:spTree>
    <p:extLst>
      <p:ext uri="{BB962C8B-B14F-4D97-AF65-F5344CB8AC3E}">
        <p14:creationId xmlns:p14="http://schemas.microsoft.com/office/powerpoint/2010/main" val="34405773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569BAD3-2523-1943-BB67-209688549AC5}"/>
                  </a:ext>
                </a:extLst>
              </p:cNvPr>
              <p:cNvSpPr txBox="1"/>
              <p:nvPr/>
            </p:nvSpPr>
            <p:spPr>
              <a:xfrm>
                <a:off x="2051825" y="1151618"/>
                <a:ext cx="10893778" cy="121155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e-IL" sz="2800" b="0" i="1" smtClean="0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func>
                        <m:func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,…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sub>
                              </m:sSub>
                            </m:lim>
                          </m:limLow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limLow>
                                    <m:limLow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800">
                                          <a:latin typeface="Cambria Math" panose="02040503050406030204" pitchFamily="18" charset="0"/>
                                        </a:rPr>
                                        <m:t>min</m:t>
                                      </m:r>
                                    </m:e>
                                    <m:lim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,…</m:t>
                                      </m:r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  <m:t>𝐻</m:t>
                                          </m:r>
                                        </m:sub>
                                      </m:sSub>
                                    </m:lim>
                                  </m:limLow>
                                </m:fName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nary>
                                        <m:naryPr>
                                          <m:chr m:val="∑"/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m:rPr>
                                              <m:brk m:alnAt="23"/>
                                            </m:rP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  <m:t>=1</m:t>
                                          </m:r>
                                        </m:sub>
                                        <m:sup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  <m:t>𝐻</m:t>
                                          </m:r>
                                        </m:sup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  <m:t>𝐶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sz="28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28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8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𝑠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8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sz="2800" i="1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sz="28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8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𝑎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8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nary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func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569BAD3-2523-1943-BB67-209688549A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1825" y="1151618"/>
                <a:ext cx="10893778" cy="1211550"/>
              </a:xfrm>
              <a:prstGeom prst="rect">
                <a:avLst/>
              </a:prstGeom>
              <a:blipFill>
                <a:blip r:embed="rId3"/>
                <a:stretch>
                  <a:fillRect t="-111458" b="-1739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8F617F3-CDC2-ED4C-86D7-D6EAE460AEE0}"/>
              </a:ext>
            </a:extLst>
          </p:cNvPr>
          <p:cNvCxnSpPr>
            <a:cxnSpLocks/>
          </p:cNvCxnSpPr>
          <p:nvPr/>
        </p:nvCxnSpPr>
        <p:spPr>
          <a:xfrm>
            <a:off x="9894781" y="2599361"/>
            <a:ext cx="0" cy="6067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9772312-E24A-A54D-8696-B99E584C0095}"/>
              </a:ext>
            </a:extLst>
          </p:cNvPr>
          <p:cNvSpPr txBox="1"/>
          <p:nvPr/>
        </p:nvSpPr>
        <p:spPr>
          <a:xfrm>
            <a:off x="7716026" y="3240006"/>
            <a:ext cx="46961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Deterministic problem of real goals and future goals sampled from known distribution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25B98EA-B0DD-F341-B1E3-CB16EC07C6D6}"/>
              </a:ext>
            </a:extLst>
          </p:cNvPr>
          <p:cNvSpPr txBox="1"/>
          <p:nvPr/>
        </p:nvSpPr>
        <p:spPr>
          <a:xfrm>
            <a:off x="3894737" y="3240006"/>
            <a:ext cx="33866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Real cost of moving each vehicle and picking up goals reached 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20C08D7-1FFB-6544-8608-928EE1AF45E9}"/>
              </a:ext>
            </a:extLst>
          </p:cNvPr>
          <p:cNvCxnSpPr>
            <a:cxnSpLocks/>
          </p:cNvCxnSpPr>
          <p:nvPr/>
        </p:nvCxnSpPr>
        <p:spPr>
          <a:xfrm>
            <a:off x="5751759" y="2475184"/>
            <a:ext cx="0" cy="73095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ight Brace 9">
            <a:extLst>
              <a:ext uri="{FF2B5EF4-FFF2-40B4-BE49-F238E27FC236}">
                <a16:creationId xmlns:a16="http://schemas.microsoft.com/office/drawing/2014/main" id="{61869AB1-EC1D-F64A-8360-95A4231DE206}"/>
              </a:ext>
            </a:extLst>
          </p:cNvPr>
          <p:cNvSpPr/>
          <p:nvPr/>
        </p:nvSpPr>
        <p:spPr>
          <a:xfrm rot="5400000">
            <a:off x="5572827" y="1696222"/>
            <a:ext cx="316089" cy="1309511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Brace 10">
            <a:extLst>
              <a:ext uri="{FF2B5EF4-FFF2-40B4-BE49-F238E27FC236}">
                <a16:creationId xmlns:a16="http://schemas.microsoft.com/office/drawing/2014/main" id="{5CBF0BDC-F44A-034E-BF47-03A8BCF6CBBA}"/>
              </a:ext>
            </a:extLst>
          </p:cNvPr>
          <p:cNvSpPr/>
          <p:nvPr/>
        </p:nvSpPr>
        <p:spPr>
          <a:xfrm rot="5400000">
            <a:off x="9736728" y="1019862"/>
            <a:ext cx="316089" cy="2957675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297CC57-9446-5C41-90EC-193FDBB42343}"/>
                  </a:ext>
                </a:extLst>
              </p:cNvPr>
              <p:cNvSpPr txBox="1"/>
              <p:nvPr/>
            </p:nvSpPr>
            <p:spPr>
              <a:xfrm>
                <a:off x="2458225" y="4921207"/>
                <a:ext cx="9646356" cy="11726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,…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sub>
                              </m:sSub>
                            </m:lim>
                          </m:limLow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limLow>
                                    <m:limLow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400">
                                          <a:latin typeface="Cambria Math" panose="02040503050406030204" pitchFamily="18" charset="0"/>
                                        </a:rPr>
                                        <m:t>min</m:t>
                                      </m:r>
                                    </m:e>
                                    <m:lim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,…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𝐻</m:t>
                                          </m:r>
                                        </m:sub>
                                      </m:sSub>
                                    </m:lim>
                                  </m:limLow>
                                </m:fName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nary>
                                        <m:naryPr>
                                          <m:chr m:val="∑"/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m:rPr>
                                              <m:brk m:alnAt="23"/>
                                            </m:r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=1</m:t>
                                          </m:r>
                                        </m:sub>
                                        <m:sup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𝐻</m:t>
                                          </m:r>
                                        </m:sup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𝐶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𝑠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𝑎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nary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fun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∙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limLow>
                                    <m:limLow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400">
                                          <a:latin typeface="Cambria Math" panose="02040503050406030204" pitchFamily="18" charset="0"/>
                                        </a:rPr>
                                        <m:t>min</m:t>
                                      </m:r>
                                    </m:e>
                                    <m:lim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,…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𝐻</m:t>
                                          </m:r>
                                        </m:sub>
                                      </m:sSub>
                                    </m:lim>
                                  </m:limLow>
                                </m:fName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nary>
                                        <m:naryPr>
                                          <m:chr m:val="∑"/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m:rPr>
                                              <m:brk m:alnAt="23"/>
                                            </m:r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=1</m:t>
                                          </m:r>
                                        </m:sub>
                                        <m:sup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𝐻</m:t>
                                          </m:r>
                                        </m:sup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𝐶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𝑠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𝑎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nary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297CC57-9446-5C41-90EC-193FDBB423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8225" y="4921207"/>
                <a:ext cx="9646356" cy="1172629"/>
              </a:xfrm>
              <a:prstGeom prst="rect">
                <a:avLst/>
              </a:prstGeom>
              <a:blipFill>
                <a:blip r:embed="rId4"/>
                <a:stretch>
                  <a:fillRect t="-96809" b="-1468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>
            <a:extLst>
              <a:ext uri="{FF2B5EF4-FFF2-40B4-BE49-F238E27FC236}">
                <a16:creationId xmlns:a16="http://schemas.microsoft.com/office/drawing/2014/main" id="{876D6158-3200-6A42-8C0D-F37F415A1729}"/>
              </a:ext>
            </a:extLst>
          </p:cNvPr>
          <p:cNvSpPr/>
          <p:nvPr/>
        </p:nvSpPr>
        <p:spPr>
          <a:xfrm>
            <a:off x="7917023" y="6205376"/>
            <a:ext cx="2488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N = num stochastic runs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26A8C19-1634-0C4A-B143-8297BF5062EC}"/>
              </a:ext>
            </a:extLst>
          </p:cNvPr>
          <p:cNvCxnSpPr>
            <a:cxnSpLocks/>
          </p:cNvCxnSpPr>
          <p:nvPr/>
        </p:nvCxnSpPr>
        <p:spPr>
          <a:xfrm flipV="1">
            <a:off x="7405563" y="1069229"/>
            <a:ext cx="0" cy="32587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405248C9-67DA-F44F-9AC5-DCFDFB5AB867}"/>
              </a:ext>
            </a:extLst>
          </p:cNvPr>
          <p:cNvSpPr txBox="1"/>
          <p:nvPr/>
        </p:nvSpPr>
        <p:spPr>
          <a:xfrm>
            <a:off x="6188504" y="353709"/>
            <a:ext cx="24878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Expected goals from distribution</a:t>
            </a:r>
          </a:p>
        </p:txBody>
      </p:sp>
      <p:sp>
        <p:nvSpPr>
          <p:cNvPr id="18" name="Right Brace 17">
            <a:extLst>
              <a:ext uri="{FF2B5EF4-FFF2-40B4-BE49-F238E27FC236}">
                <a16:creationId xmlns:a16="http://schemas.microsoft.com/office/drawing/2014/main" id="{CFF48E62-8FEA-F746-9D84-7D21451E0C45}"/>
              </a:ext>
            </a:extLst>
          </p:cNvPr>
          <p:cNvSpPr/>
          <p:nvPr/>
        </p:nvSpPr>
        <p:spPr>
          <a:xfrm rot="5400000" flipH="1">
            <a:off x="7242627" y="1080376"/>
            <a:ext cx="325873" cy="857956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582AD6A-653A-E442-862E-660508CFB34A}"/>
              </a:ext>
            </a:extLst>
          </p:cNvPr>
          <p:cNvSpPr/>
          <p:nvPr/>
        </p:nvSpPr>
        <p:spPr>
          <a:xfrm>
            <a:off x="1" y="0"/>
            <a:ext cx="2542478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37B19DF0-A382-DA4F-94B7-9B7005057E2A}"/>
              </a:ext>
            </a:extLst>
          </p:cNvPr>
          <p:cNvSpPr txBox="1">
            <a:spLocks/>
          </p:cNvSpPr>
          <p:nvPr/>
        </p:nvSpPr>
        <p:spPr>
          <a:xfrm>
            <a:off x="705661" y="1594745"/>
            <a:ext cx="2743200" cy="27432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solidFill>
                  <a:schemeClr val="bg1"/>
                </a:solidFill>
              </a:rPr>
              <a:t>Anticipatory planner - explained</a:t>
            </a:r>
          </a:p>
        </p:txBody>
      </p:sp>
    </p:spTree>
    <p:extLst>
      <p:ext uri="{BB962C8B-B14F-4D97-AF65-F5344CB8AC3E}">
        <p14:creationId xmlns:p14="http://schemas.microsoft.com/office/powerpoint/2010/main" val="29679393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FB6DC47F-84F2-5147-A0EA-3FB771255CC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39127042"/>
              </p:ext>
            </p:extLst>
          </p:nvPr>
        </p:nvGraphicFramePr>
        <p:xfrm>
          <a:off x="3579541" y="774301"/>
          <a:ext cx="8486079" cy="6009502"/>
        </p:xfrm>
        <a:graphic>
          <a:graphicData uri="http://schemas.openxmlformats.org/drawingml/2006/table">
            <a:tbl>
              <a:tblPr firstRow="1" firstCol="1" bandRow="1">
                <a:tableStyleId>{93296810-A885-4BE3-A3E7-6D5BEEA58F35}</a:tableStyleId>
              </a:tblPr>
              <a:tblGrid>
                <a:gridCol w="1891059">
                  <a:extLst>
                    <a:ext uri="{9D8B030D-6E8A-4147-A177-3AD203B41FA5}">
                      <a16:colId xmlns:a16="http://schemas.microsoft.com/office/drawing/2014/main" val="1106006971"/>
                    </a:ext>
                  </a:extLst>
                </a:gridCol>
                <a:gridCol w="3333948">
                  <a:extLst>
                    <a:ext uri="{9D8B030D-6E8A-4147-A177-3AD203B41FA5}">
                      <a16:colId xmlns:a16="http://schemas.microsoft.com/office/drawing/2014/main" val="708633951"/>
                    </a:ext>
                  </a:extLst>
                </a:gridCol>
                <a:gridCol w="3261072">
                  <a:extLst>
                    <a:ext uri="{9D8B030D-6E8A-4147-A177-3AD203B41FA5}">
                      <a16:colId xmlns:a16="http://schemas.microsoft.com/office/drawing/2014/main" val="2351238039"/>
                    </a:ext>
                  </a:extLst>
                </a:gridCol>
              </a:tblGrid>
              <a:tr h="110675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“Anticipatory online planning” </a:t>
                      </a:r>
                    </a:p>
                    <a:p>
                      <a:pPr algn="ctr"/>
                      <a:r>
                        <a:rPr lang="en-US" sz="2400" dirty="0"/>
                        <a:t>Bernie et al.</a:t>
                      </a:r>
                      <a:endParaRPr lang="en-US" sz="2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Our solution</a:t>
                      </a:r>
                      <a:endParaRPr lang="en-US" sz="2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5890483"/>
                  </a:ext>
                </a:extLst>
              </a:tr>
              <a:tr h="1453027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Problem Size</a:t>
                      </a:r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400" dirty="0"/>
                        <a:t>3 agents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400" dirty="0"/>
                        <a:t>7*7 grid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400" dirty="0"/>
                        <a:t>P(1 event) = 0.04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400" dirty="0"/>
                        <a:t>5+ agents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400" dirty="0"/>
                        <a:t>50*10 grid (not limited)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400" dirty="0"/>
                        <a:t>P(multiple events) &gt; 0.1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09747426"/>
                  </a:ext>
                </a:extLst>
              </a:tr>
              <a:tr h="134606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Distribution</a:t>
                      </a:r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400" dirty="0"/>
                        <a:t>Known function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400" dirty="0"/>
                        <a:t>Learned from historical data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34101719"/>
                  </a:ext>
                </a:extLst>
              </a:tr>
              <a:tr h="1453027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Deterministic Solver</a:t>
                      </a:r>
                    </a:p>
                    <a:p>
                      <a:pPr algn="ctr"/>
                      <a:r>
                        <a:rPr lang="en-US" sz="2400" dirty="0"/>
                        <a:t> (run time)</a:t>
                      </a:r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2400" dirty="0"/>
                        <a:t>A*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400" dirty="0"/>
                        <a:t>Slow run time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400" dirty="0"/>
                        <a:t>Limited problem size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2400" dirty="0"/>
                        <a:t>MIP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400" dirty="0"/>
                        <a:t>Fast (max flow)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400" dirty="0"/>
                        <a:t>Problem size unlimited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51639453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FB35338C-3198-8249-9356-8FA48E77D62A}"/>
              </a:ext>
            </a:extLst>
          </p:cNvPr>
          <p:cNvSpPr/>
          <p:nvPr/>
        </p:nvSpPr>
        <p:spPr>
          <a:xfrm>
            <a:off x="1" y="0"/>
            <a:ext cx="2542478" cy="6858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A37359E-594E-554F-8002-E06F7D7DEB6F}"/>
              </a:ext>
            </a:extLst>
          </p:cNvPr>
          <p:cNvSpPr txBox="1">
            <a:spLocks/>
          </p:cNvSpPr>
          <p:nvPr/>
        </p:nvSpPr>
        <p:spPr>
          <a:xfrm>
            <a:off x="705661" y="1594745"/>
            <a:ext cx="2743200" cy="27432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>
                <a:solidFill>
                  <a:schemeClr val="bg1"/>
                </a:solidFill>
              </a:rPr>
              <a:t>What’s new?</a:t>
            </a:r>
          </a:p>
        </p:txBody>
      </p:sp>
    </p:spTree>
    <p:extLst>
      <p:ext uri="{BB962C8B-B14F-4D97-AF65-F5344CB8AC3E}">
        <p14:creationId xmlns:p14="http://schemas.microsoft.com/office/powerpoint/2010/main" val="16340225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0">
            <a:extLst>
              <a:ext uri="{FF2B5EF4-FFF2-40B4-BE49-F238E27FC236}">
                <a16:creationId xmlns:a16="http://schemas.microsoft.com/office/drawing/2014/main" id="{559AE206-7EBA-4D33-8BC9-9D8158553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FBA880F-4F60-8243-A665-3086817F86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2257" y="4525347"/>
            <a:ext cx="6939722" cy="1737360"/>
          </a:xfrm>
        </p:spPr>
        <p:txBody>
          <a:bodyPr anchor="ctr">
            <a:normAutofit/>
          </a:bodyPr>
          <a:lstStyle/>
          <a:p>
            <a:pPr algn="r"/>
            <a:r>
              <a:rPr lang="en-US"/>
              <a:t>Example – Uber Manhattan</a:t>
            </a:r>
          </a:p>
        </p:txBody>
      </p:sp>
      <p:sp>
        <p:nvSpPr>
          <p:cNvPr id="20" name="Oval 12">
            <a:extLst>
              <a:ext uri="{FF2B5EF4-FFF2-40B4-BE49-F238E27FC236}">
                <a16:creationId xmlns:a16="http://schemas.microsoft.com/office/drawing/2014/main" id="{6437D937-A7F1-4011-92B4-328E5BE1B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8567" y="620480"/>
            <a:ext cx="2243800" cy="2243796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14">
            <a:extLst>
              <a:ext uri="{FF2B5EF4-FFF2-40B4-BE49-F238E27FC236}">
                <a16:creationId xmlns:a16="http://schemas.microsoft.com/office/drawing/2014/main" id="{B672F332-AF08-46C6-94F0-77684310D7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95001" y="2466604"/>
            <a:ext cx="962395" cy="962395"/>
          </a:xfrm>
          <a:prstGeom prst="ellipse">
            <a:avLst/>
          </a:prstGeom>
          <a:solidFill>
            <a:srgbClr val="7215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4244EF8-D73A-40E1-BE73-D46E6B4B04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5829" y="2327988"/>
            <a:ext cx="293695" cy="293695"/>
          </a:xfrm>
          <a:prstGeom prst="ellipse">
            <a:avLst/>
          </a:prstGeom>
          <a:solidFill>
            <a:srgbClr val="20A3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7BFD6BF7-DE10-2740-9C32-C2CFAD67B8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017" r="22253" b="1"/>
          <a:stretch/>
        </p:blipFill>
        <p:spPr>
          <a:xfrm>
            <a:off x="6492113" y="10"/>
            <a:ext cx="5699887" cy="4059234"/>
          </a:xfrm>
          <a:custGeom>
            <a:avLst/>
            <a:gdLst>
              <a:gd name="connsiteX0" fmla="*/ 0 w 5699887"/>
              <a:gd name="connsiteY0" fmla="*/ 0 h 4059244"/>
              <a:gd name="connsiteX1" fmla="*/ 5699887 w 5699887"/>
              <a:gd name="connsiteY1" fmla="*/ 0 h 4059244"/>
              <a:gd name="connsiteX2" fmla="*/ 5699887 w 5699887"/>
              <a:gd name="connsiteY2" fmla="*/ 3944096 h 4059244"/>
              <a:gd name="connsiteX3" fmla="*/ 5525775 w 5699887"/>
              <a:gd name="connsiteY3" fmla="*/ 3980429 h 4059244"/>
              <a:gd name="connsiteX4" fmla="*/ 4663256 w 5699887"/>
              <a:gd name="connsiteY4" fmla="*/ 4059244 h 4059244"/>
              <a:gd name="connsiteX5" fmla="*/ 8566 w 5699887"/>
              <a:gd name="connsiteY5" fmla="*/ 67422 h 4059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99887" h="4059244">
                <a:moveTo>
                  <a:pt x="0" y="0"/>
                </a:moveTo>
                <a:lnTo>
                  <a:pt x="5699887" y="0"/>
                </a:lnTo>
                <a:lnTo>
                  <a:pt x="5699887" y="3944096"/>
                </a:lnTo>
                <a:lnTo>
                  <a:pt x="5525775" y="3980429"/>
                </a:lnTo>
                <a:cubicBezTo>
                  <a:pt x="5246154" y="4032190"/>
                  <a:pt x="4957865" y="4059244"/>
                  <a:pt x="4663256" y="4059244"/>
                </a:cubicBezTo>
                <a:cubicBezTo>
                  <a:pt x="2306390" y="4059244"/>
                  <a:pt x="353936" y="2327747"/>
                  <a:pt x="8566" y="67422"/>
                </a:cubicBezTo>
                <a:close/>
              </a:path>
            </a:pathLst>
          </a:cu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E8E38ED-369A-44C2-B635-0BED0E48A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00392" y="4525347"/>
            <a:ext cx="0" cy="1737360"/>
          </a:xfrm>
          <a:prstGeom prst="line">
            <a:avLst/>
          </a:prstGeom>
          <a:ln w="1905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31383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2266</Words>
  <Application>Microsoft Macintosh PowerPoint</Application>
  <PresentationFormat>Widescreen</PresentationFormat>
  <Paragraphs>326</Paragraphs>
  <Slides>30</Slides>
  <Notes>5</Notes>
  <HiddenSlides>3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5" baseType="lpstr">
      <vt:lpstr>Arial</vt:lpstr>
      <vt:lpstr>Calibri</vt:lpstr>
      <vt:lpstr>Calibri Light</vt:lpstr>
      <vt:lpstr>Cambria Math</vt:lpstr>
      <vt:lpstr>Office Theme</vt:lpstr>
      <vt:lpstr>Learn to anticipate </vt:lpstr>
      <vt:lpstr>PowerPoint Presentation</vt:lpstr>
      <vt:lpstr>Problem - definition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Example – Uber Manhattan</vt:lpstr>
      <vt:lpstr>PowerPoint Presentation</vt:lpstr>
      <vt:lpstr>PowerPoint Presentation</vt:lpstr>
      <vt:lpstr>Steps for solution</vt:lpstr>
      <vt:lpstr>Step 1 : Data analysis</vt:lpstr>
      <vt:lpstr>Step 1 : Data analysis</vt:lpstr>
      <vt:lpstr>Step 2 : Probability Function, Average </vt:lpstr>
      <vt:lpstr>Step 2 : Probability Function, Average</vt:lpstr>
      <vt:lpstr>Step 2 : Probability Function, Machine learning</vt:lpstr>
      <vt:lpstr>Step 3 : Deterministic solver </vt:lpstr>
      <vt:lpstr>A* - explained</vt:lpstr>
      <vt:lpstr>MIP - explained</vt:lpstr>
      <vt:lpstr>Reinforcement learning – explained (in the process)</vt:lpstr>
      <vt:lpstr>Step 4 : anticipatory algorithm </vt:lpstr>
      <vt:lpstr>PowerPoint Presentation</vt:lpstr>
      <vt:lpstr>Results , MIP, Max Flow solution</vt:lpstr>
      <vt:lpstr>Step 5: optimize run time</vt:lpstr>
      <vt:lpstr>PowerPoint Presentation</vt:lpstr>
      <vt:lpstr>Future work</vt:lpstr>
      <vt:lpstr>Problem formulation </vt:lpstr>
      <vt:lpstr>Deterministic problem – Mathematical Definition</vt:lpstr>
      <vt:lpstr>Bibliography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Learn to anticipate </dc:title>
  <dc:creator>Chana Ross</dc:creator>
  <cp:lastModifiedBy>Chana Ross</cp:lastModifiedBy>
  <cp:revision>2</cp:revision>
  <dcterms:created xsi:type="dcterms:W3CDTF">2019-12-09T07:53:17Z</dcterms:created>
  <dcterms:modified xsi:type="dcterms:W3CDTF">2019-12-09T07:59:14Z</dcterms:modified>
</cp:coreProperties>
</file>